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rels" ContentType="application/vnd.openxmlformats-package.relationship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  <p:sldId id="259" r:id="rId4"/>
    <p:sldId id="267" r:id="rId5"/>
    <p:sldId id="260" r:id="rId6"/>
    <p:sldId id="261" r:id="rId7"/>
    <p:sldId id="262" r:id="rId8"/>
    <p:sldId id="265" r:id="rId9"/>
    <p:sldId id="268" r:id="rId10"/>
    <p:sldId id="269" r:id="rId11"/>
    <p:sldId id="264" r:id="rId12"/>
    <p:sldId id="270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3" autoAdjust="0"/>
    <p:restoredTop sz="94660"/>
  </p:normalViewPr>
  <p:slideViewPr>
    <p:cSldViewPr showGuides="1">
      <p:cViewPr varScale="1">
        <p:scale>
          <a:sx n="71" d="100"/>
          <a:sy n="71" d="100"/>
        </p:scale>
        <p:origin x="129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customXml" Target="../customXml/item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89776" cy="14700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7356" y="2112941"/>
            <a:ext cx="5429288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3399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93390-EB43-45EE-8F57-BE4AD01613E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57157-A18D-4EDB-B7B6-7D5ABFCD430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68760"/>
            <a:ext cx="9144000" cy="347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Волков бояться – в лес не ходить, </a:t>
            </a:r>
            <a:endParaRPr lang="ru-RU" sz="4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4400" b="1" i="1" dirty="0" smtClean="0">
                <a:solidFill>
                  <a:schemeClr val="tx2"/>
                </a:solidFill>
              </a:rPr>
              <a:t>или </a:t>
            </a:r>
            <a:endParaRPr lang="ru-RU" sz="4400" b="1" i="1" dirty="0" smtClean="0">
              <a:solidFill>
                <a:schemeClr val="tx2"/>
              </a:solidFill>
            </a:endParaRPr>
          </a:p>
          <a:p>
            <a:pPr algn="ctr"/>
            <a:r>
              <a:rPr lang="ru-RU" sz="4400" b="1" i="1" dirty="0" smtClean="0">
                <a:solidFill>
                  <a:schemeClr val="tx2"/>
                </a:solidFill>
              </a:rPr>
              <a:t>как</a:t>
            </a:r>
            <a:r>
              <a:rPr lang="ru-RU" sz="4400" b="1" i="1" dirty="0" smtClean="0">
                <a:solidFill>
                  <a:srgbClr val="002060"/>
                </a:solidFill>
              </a:rPr>
              <a:t> </a:t>
            </a:r>
            <a:r>
              <a:rPr lang="ru-RU" sz="4400" b="1" i="1" dirty="0" smtClean="0">
                <a:solidFill>
                  <a:srgbClr val="FF0000"/>
                </a:solidFill>
              </a:rPr>
              <a:t>отважиться</a:t>
            </a:r>
            <a:r>
              <a:rPr lang="ru-RU" sz="4400" b="1" i="1" dirty="0" smtClean="0"/>
              <a:t> </a:t>
            </a:r>
            <a:r>
              <a:rPr lang="ru-RU" sz="4400" b="1" i="1" dirty="0" smtClean="0">
                <a:solidFill>
                  <a:schemeClr val="tx2"/>
                </a:solidFill>
              </a:rPr>
              <a:t>создавать исследовательский проект </a:t>
            </a:r>
            <a:endParaRPr lang="ru-RU" sz="4400" b="1" i="1" dirty="0" smtClean="0">
              <a:solidFill>
                <a:schemeClr val="tx2"/>
              </a:solidFill>
            </a:endParaRPr>
          </a:p>
          <a:p>
            <a:pPr algn="ctr"/>
            <a:r>
              <a:rPr lang="ru-RU" sz="4400" b="1" i="1" dirty="0" smtClean="0">
                <a:solidFill>
                  <a:schemeClr val="tx2"/>
                </a:solidFill>
              </a:rPr>
              <a:t>с учеником </a:t>
            </a:r>
            <a:endParaRPr lang="ru-RU" sz="4400" b="1" i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947" y="560692"/>
            <a:ext cx="27478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</a:rPr>
              <a:t>Шаг 9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29030" y="188640"/>
            <a:ext cx="6162972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Делайте заявки на разные конкурсы. 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Не бойтесь, 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что ваши труды не оценят.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96055" y="2180590"/>
            <a:ext cx="3820795" cy="21494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55392" y="4344187"/>
            <a:ext cx="7053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За одного битого </a:t>
            </a:r>
            <a:endParaRPr lang="ru-RU" sz="4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двух небитых дают.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946" y="560692"/>
            <a:ext cx="90480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</a:rPr>
              <a:t>Шаг триумфальный</a:t>
            </a:r>
            <a:endParaRPr lang="ru-RU" sz="80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"/>
          <a:srcRect b="31100"/>
          <a:stretch>
            <a:fillRect/>
          </a:stretch>
        </p:blipFill>
        <p:spPr>
          <a:xfrm>
            <a:off x="2267744" y="1884131"/>
            <a:ext cx="4552950" cy="21000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4509120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6988" y="764580"/>
            <a:ext cx="4620895" cy="25533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Это шаг</a:t>
            </a:r>
            <a:endParaRPr lang="ru-RU" sz="4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Вашего </a:t>
            </a:r>
            <a:endParaRPr lang="ru-RU" sz="4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профессионального</a:t>
            </a:r>
            <a:endParaRPr lang="ru-RU" sz="4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роста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0410" y="1052830"/>
            <a:ext cx="4341495" cy="43414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0"/>
            <a:ext cx="27270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</a:rPr>
              <a:t>Шаг 1</a:t>
            </a:r>
            <a:endParaRPr lang="ru-RU" sz="8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27304"/>
            <a:ext cx="92945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Не так страшен черт, как его малюют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1640" y="2348880"/>
            <a:ext cx="4572000" cy="2667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2158380"/>
            <a:ext cx="35433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3848" y="2492896"/>
            <a:ext cx="3048000" cy="304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188640"/>
            <a:ext cx="20922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Шаг 2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204303"/>
            <a:ext cx="84384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Выбери себе наставника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27270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</a:rPr>
              <a:t>Шаг 3</a:t>
            </a:r>
            <a:endParaRPr lang="ru-RU" sz="80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98701" y="2276872"/>
            <a:ext cx="3048000" cy="304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1656095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Определи для себя область исследования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5" y="548680"/>
            <a:ext cx="388843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</a:rPr>
              <a:t>Шаг 4</a:t>
            </a:r>
            <a:endParaRPr lang="ru-RU" sz="8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Выбери себе </a:t>
            </a:r>
            <a:endParaRPr lang="ru-RU" sz="6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1 ученика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9992" y="1268760"/>
            <a:ext cx="3816424" cy="38164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3203031"/>
            <a:ext cx="2016224" cy="167582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48680"/>
            <a:ext cx="849694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</a:rPr>
              <a:t>Шаг 5</a:t>
            </a:r>
            <a:endParaRPr lang="ru-RU" sz="8000" b="1" dirty="0" smtClean="0">
              <a:solidFill>
                <a:srgbClr val="C00000"/>
              </a:solidFill>
            </a:endParaRPr>
          </a:p>
          <a:p>
            <a:pPr algn="ctr"/>
            <a:endParaRPr lang="ru-RU" sz="4000" b="1" dirty="0" smtClean="0">
              <a:solidFill>
                <a:srgbClr val="C00000"/>
              </a:solidFill>
            </a:endParaRPr>
          </a:p>
          <a:p>
            <a:pPr algn="ctr"/>
            <a:endParaRPr lang="ru-RU" sz="4000" b="1" dirty="0">
              <a:solidFill>
                <a:srgbClr val="C0000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Сам начитай материал по теории.</a:t>
            </a:r>
            <a:endParaRPr lang="ru-RU" sz="4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Создай папку. Накидай туда статьи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960" y="188640"/>
            <a:ext cx="457200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48680"/>
            <a:ext cx="799288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</a:rPr>
              <a:t>Шаг 6</a:t>
            </a:r>
            <a:endParaRPr lang="ru-RU" sz="8000" b="1" dirty="0" smtClean="0">
              <a:solidFill>
                <a:srgbClr val="C00000"/>
              </a:solidFill>
            </a:endParaRPr>
          </a:p>
          <a:p>
            <a:endParaRPr lang="ru-RU" sz="3600" b="1" dirty="0" smtClean="0">
              <a:solidFill>
                <a:srgbClr val="C00000"/>
              </a:solidFill>
            </a:endParaRPr>
          </a:p>
          <a:p>
            <a:endParaRPr lang="ru-RU" sz="3600" b="1" dirty="0">
              <a:solidFill>
                <a:srgbClr val="C00000"/>
              </a:solidFill>
            </a:endParaRPr>
          </a:p>
          <a:p>
            <a:r>
              <a:rPr lang="ru-RU" sz="3600" b="1" dirty="0" smtClean="0">
                <a:solidFill>
                  <a:srgbClr val="C00000"/>
                </a:solidFill>
              </a:rPr>
              <a:t>Создай ученику план.</a:t>
            </a:r>
            <a:endParaRPr lang="ru-RU" sz="3600" b="1" dirty="0" smtClean="0">
              <a:solidFill>
                <a:srgbClr val="C00000"/>
              </a:solidFill>
            </a:endParaRPr>
          </a:p>
          <a:p>
            <a:r>
              <a:rPr lang="ru-RU" sz="3600" b="1" dirty="0" smtClean="0">
                <a:solidFill>
                  <a:srgbClr val="C00000"/>
                </a:solidFill>
              </a:rPr>
              <a:t>Пусть пишет по 1 главе.</a:t>
            </a:r>
            <a:endParaRPr lang="ru-RU" sz="3600" b="1" dirty="0" smtClean="0">
              <a:solidFill>
                <a:srgbClr val="C00000"/>
              </a:solidFill>
            </a:endParaRPr>
          </a:p>
          <a:p>
            <a:r>
              <a:rPr lang="ru-RU" sz="3600" b="1" dirty="0" smtClean="0">
                <a:solidFill>
                  <a:srgbClr val="C00000"/>
                </a:solidFill>
              </a:rPr>
              <a:t>Работать нужно дозировано!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0032" y="23864"/>
            <a:ext cx="40386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102432"/>
            <a:ext cx="8496944" cy="4707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</a:rPr>
              <a:t>Шаг 7</a:t>
            </a:r>
            <a:endParaRPr lang="ru-RU" sz="8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Помоги ученику придумать практическую работу, </a:t>
            </a:r>
            <a:endParaRPr lang="ru-RU" sz="4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ответив прежде всего себе на вопрос: </a:t>
            </a:r>
            <a:endParaRPr lang="ru-RU" sz="4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«Кому нужно это исследование?»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68557" y="0"/>
            <a:ext cx="2046389" cy="220486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5" y="548680"/>
            <a:ext cx="5904655" cy="4707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</a:rPr>
              <a:t>Шаг 8</a:t>
            </a:r>
            <a:endParaRPr lang="ru-RU" sz="8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Когда работа написана, создайте с учеником презентацию и покажите широкой лицейской аудитории.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88223" y="0"/>
            <a:ext cx="2571295" cy="25712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4_aksesuar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15783FE-50CA-484F-AF57-29198C702E48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в клетку с канцелярскими принадлежностями</Template>
  <TotalTime>0</TotalTime>
  <Words>760</Words>
  <Application>WPS Presentation</Application>
  <PresentationFormat>Экран (4:3)</PresentationFormat>
  <Paragraphs>60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SimSun</vt:lpstr>
      <vt:lpstr>Wingdings</vt:lpstr>
      <vt:lpstr>Calibri</vt:lpstr>
      <vt:lpstr>Microsoft YaHei</vt:lpstr>
      <vt:lpstr>Arial Unicode MS</vt:lpstr>
      <vt:lpstr>4_aksesuary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dc:description>Шаблон оформления
Корпорация Майкрософт</dc:description>
  <dc:subject>Шаблон оформления</dc:subject>
  <cp:category>Шаблон оформления</cp:category>
  <cp:lastModifiedBy>user</cp:lastModifiedBy>
  <cp:revision>8</cp:revision>
  <dcterms:created xsi:type="dcterms:W3CDTF">2023-03-27T11:14:00Z</dcterms:created>
  <dcterms:modified xsi:type="dcterms:W3CDTF">2026-02-19T11:22:03Z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TC019087009991</vt:lpwstr>
  </property>
  <property fmtid="{D5CDD505-2E9C-101B-9397-08002B2CF9AE}" pid="3" name="ICV">
    <vt:lpwstr>019D5C10B6764408A9DA65822163B324_12</vt:lpwstr>
  </property>
  <property fmtid="{D5CDD505-2E9C-101B-9397-08002B2CF9AE}" pid="4" name="KSOProductBuildVer">
    <vt:lpwstr>1049-12.2.0.23196</vt:lpwstr>
  </property>
</Properties>
</file>