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3" r:id="rId5"/>
    <p:sldId id="258" r:id="rId6"/>
    <p:sldId id="260" r:id="rId7"/>
    <p:sldId id="261" r:id="rId8"/>
    <p:sldId id="262" r:id="rId9"/>
    <p:sldId id="269" r:id="rId10"/>
    <p:sldId id="270" r:id="rId11"/>
    <p:sldId id="266" r:id="rId12"/>
    <p:sldId id="271" r:id="rId13"/>
    <p:sldId id="267" r:id="rId14"/>
    <p:sldId id="268" r:id="rId15"/>
    <p:sldId id="264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Бессмертный полк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11 «Б»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3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/>
              <a:t>Гриченко</a:t>
            </a:r>
            <a:r>
              <a:rPr lang="ru-RU" sz="2800" b="1" dirty="0" smtClean="0"/>
              <a:t> Иван </a:t>
            </a:r>
            <a:r>
              <a:rPr lang="ru-RU" sz="2800" b="1" dirty="0" err="1" smtClean="0"/>
              <a:t>Егорьевич</a:t>
            </a:r>
            <a:r>
              <a:rPr lang="ru-RU" sz="2800" b="1" dirty="0" smtClean="0"/>
              <a:t> </a:t>
            </a:r>
            <a:r>
              <a:rPr lang="ru-RU" sz="2800" dirty="0" smtClean="0"/>
              <a:t>– прадед Шумихина Андрея. Работал в тылу на добыче угля.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61"/>
          <a:stretch/>
        </p:blipFill>
        <p:spPr>
          <a:xfrm>
            <a:off x="2627784" y="1700808"/>
            <a:ext cx="346164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92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Молчанов Василий Ильич </a:t>
            </a:r>
            <a:r>
              <a:rPr lang="ru-RU" dirty="0" smtClean="0"/>
              <a:t>– прадед </a:t>
            </a:r>
            <a:r>
              <a:rPr lang="ru-RU" dirty="0" err="1" smtClean="0"/>
              <a:t>Эрентраут</a:t>
            </a:r>
            <a:r>
              <a:rPr lang="ru-RU" dirty="0" smtClean="0"/>
              <a:t> Вероники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120680" cy="45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4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Коськов</a:t>
            </a:r>
            <a:r>
              <a:rPr lang="ru-RU" b="1" dirty="0" smtClean="0"/>
              <a:t> Ульян Алексеевич </a:t>
            </a:r>
            <a:r>
              <a:rPr lang="ru-RU" dirty="0" smtClean="0"/>
              <a:t>– прадед </a:t>
            </a:r>
            <a:r>
              <a:rPr lang="ru-RU" dirty="0" err="1" smtClean="0"/>
              <a:t>Эрентраут</a:t>
            </a:r>
            <a:r>
              <a:rPr lang="ru-RU" dirty="0" smtClean="0"/>
              <a:t> Вероники. Некоторая информация о нём: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3585" r="6111" b="37861"/>
          <a:stretch/>
        </p:blipFill>
        <p:spPr>
          <a:xfrm>
            <a:off x="2483768" y="2132856"/>
            <a:ext cx="4104456" cy="412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Бутаков Иван Фёдорович </a:t>
            </a:r>
            <a:r>
              <a:rPr lang="ru-RU" dirty="0" smtClean="0"/>
              <a:t>– прадед </a:t>
            </a:r>
            <a:r>
              <a:rPr lang="ru-RU" dirty="0" err="1" smtClean="0"/>
              <a:t>Беленковой</a:t>
            </a:r>
            <a:r>
              <a:rPr lang="ru-RU" dirty="0" smtClean="0"/>
              <a:t> Виктории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1514249"/>
            <a:ext cx="3655688" cy="48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7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 сборника </a:t>
            </a:r>
            <a:r>
              <a:rPr lang="ru-RU" b="1" dirty="0" smtClean="0"/>
              <a:t>«Письма родные и близкие»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2592288" cy="396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88840"/>
            <a:ext cx="2664296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88840"/>
            <a:ext cx="273376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5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Романенко Василий Иванович </a:t>
            </a:r>
            <a:r>
              <a:rPr lang="ru-RU" sz="3200" dirty="0" smtClean="0"/>
              <a:t>– прадед Романенко </a:t>
            </a:r>
            <a:r>
              <a:rPr lang="ru-RU" sz="3200" dirty="0" smtClean="0"/>
              <a:t>Давида. Служил в артиллерийских войсках.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58" y="1916832"/>
            <a:ext cx="3456384" cy="476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Победы!</a:t>
            </a:r>
            <a:endParaRPr lang="ru-RU" sz="5400" b="1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806489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Репкин</a:t>
            </a:r>
            <a:r>
              <a:rPr lang="ru-RU" b="1" dirty="0" smtClean="0"/>
              <a:t> Сергей Максимович </a:t>
            </a:r>
            <a:r>
              <a:rPr lang="ru-RU" dirty="0" smtClean="0"/>
              <a:t>– папа Марии Сергеевны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2538565" cy="4509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5951"/>
            <a:ext cx="2703591" cy="45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err="1" smtClean="0"/>
              <a:t>Хрящёва</a:t>
            </a:r>
            <a:r>
              <a:rPr lang="ru-RU" sz="3200" b="1" dirty="0" smtClean="0"/>
              <a:t> Александра Александровна </a:t>
            </a:r>
            <a:r>
              <a:rPr lang="ru-RU" sz="3200" dirty="0" smtClean="0"/>
              <a:t>– мама Марии Сергеевны. </a:t>
            </a:r>
            <a:r>
              <a:rPr lang="ru-RU" sz="3200" smtClean="0"/>
              <a:t>Папа справа.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7524328" cy="42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Донцов Василий Митрофанович </a:t>
            </a:r>
            <a:r>
              <a:rPr lang="ru-RU" dirty="0" smtClean="0"/>
              <a:t>– свёкор Марии Сергеевны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00808"/>
            <a:ext cx="375988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Коношенко Георгий Филиппович </a:t>
            </a:r>
            <a:r>
              <a:rPr lang="ru-RU" dirty="0" smtClean="0"/>
              <a:t>– прадед Седова Александра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28800"/>
            <a:ext cx="3672408" cy="50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Хохлов Григорий Терентьевич </a:t>
            </a:r>
            <a:r>
              <a:rPr lang="ru-RU" dirty="0" smtClean="0"/>
              <a:t>– прадед Заиграева Семёна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70841"/>
            <a:ext cx="2496645" cy="443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Абрамов Тихон Николаевич </a:t>
            </a:r>
            <a:r>
              <a:rPr lang="ru-RU" sz="2800" dirty="0" smtClean="0"/>
              <a:t>и</a:t>
            </a:r>
            <a:r>
              <a:rPr lang="ru-RU" sz="2800" b="1" dirty="0" smtClean="0"/>
              <a:t> Гусев Валентин Григорьевич </a:t>
            </a:r>
            <a:r>
              <a:rPr lang="ru-RU" sz="2800" dirty="0" smtClean="0"/>
              <a:t>–</a:t>
            </a:r>
            <a:r>
              <a:rPr lang="ru-RU" sz="2800" b="1" dirty="0" smtClean="0"/>
              <a:t> </a:t>
            </a:r>
            <a:r>
              <a:rPr lang="ru-RU" sz="2800" dirty="0" smtClean="0"/>
              <a:t>прадеды Попова Алексея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6" y="1634430"/>
            <a:ext cx="2933179" cy="4401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99" y="1634430"/>
            <a:ext cx="2933179" cy="440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Коваль Ефим Фёдорович </a:t>
            </a:r>
            <a:r>
              <a:rPr lang="ru-RU" sz="2800" dirty="0" smtClean="0"/>
              <a:t>– прадед Шумихина </a:t>
            </a:r>
            <a:r>
              <a:rPr lang="ru-RU" sz="2800" dirty="0" smtClean="0"/>
              <a:t>Андрея. Служил в артиллерийских войсках.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5736" y="908720"/>
            <a:ext cx="47525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Олейник Максим Филиппович </a:t>
            </a:r>
            <a:r>
              <a:rPr lang="ru-RU" dirty="0" smtClean="0"/>
              <a:t>– прадед Шумихина Андрея. Служил в пограничных войсках.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51" y="1988840"/>
            <a:ext cx="3488150" cy="46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435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61</TotalTime>
  <Words>149</Words>
  <Application>Microsoft Office PowerPoint</Application>
  <PresentationFormat>Экран (4:3)</PresentationFormat>
  <Paragraphs>17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Ясность</vt:lpstr>
      <vt:lpstr>Бессмертный полк</vt:lpstr>
      <vt:lpstr>Репкин Сергей Максимович – папа Марии Сергеевны</vt:lpstr>
      <vt:lpstr>Хрящёва Александра Александровна – мама Марии Сергеевны. Папа справа. </vt:lpstr>
      <vt:lpstr>Донцов Василий Митрофанович – свёкор Марии Сергеевны</vt:lpstr>
      <vt:lpstr>Коношенко Георгий Филиппович – прадед Седова Александра</vt:lpstr>
      <vt:lpstr>Хохлов Григорий Терентьевич – прадед Заиграева Семёна</vt:lpstr>
      <vt:lpstr>Абрамов Тихон Николаевич и Гусев Валентин Григорьевич – прадеды Попова Алексея </vt:lpstr>
      <vt:lpstr>Коваль Ефим Фёдорович – прадед Шумихина Андрея. Служил в артиллерийских войсках.</vt:lpstr>
      <vt:lpstr>Олейник Максим Филиппович – прадед Шумихина Андрея. Служил в пограничных войсках.</vt:lpstr>
      <vt:lpstr>Гриченко Иван Егорьевич – прадед Шумихина Андрея. Работал в тылу на добыче угля.</vt:lpstr>
      <vt:lpstr>Молчанов Василий Ильич – прадед Эрентраут Вероники</vt:lpstr>
      <vt:lpstr>Коськов Ульян Алексеевич – прадед Эрентраут Вероники. Некоторая информация о нём:</vt:lpstr>
      <vt:lpstr>Бутаков Иван Фёдорович – прадед Беленковой Виктории </vt:lpstr>
      <vt:lpstr>Из сборника «Письма родные и близкие»</vt:lpstr>
      <vt:lpstr>Романенко Василий Иванович – прадед Романенко Давида. Служил в артиллерийских войсках.</vt:lpstr>
      <vt:lpstr>День Победы!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Бессмертный полк</dc:title>
  <dc:creator>Руслан</dc:creator>
  <cp:lastModifiedBy>Пользователь Windows</cp:lastModifiedBy>
  <cp:revision>8</cp:revision>
  <dcterms:created xsi:type="dcterms:W3CDTF">2020-05-07T11:05:28Z</dcterms:created>
  <dcterms:modified xsi:type="dcterms:W3CDTF">2020-05-08T07:20:56Z</dcterms:modified>
</cp:coreProperties>
</file>