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10BABD-5FBF-4757-8A1D-9960671E7D6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6F688AF-BD30-4A41-B66F-F2D29D4D4F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94993A4-23E6-4E47-8A74-5ED54EF09C24}"/>
              </a:ext>
            </a:extLst>
          </p:cNvPr>
          <p:cNvSpPr>
            <a:spLocks noGrp="1"/>
          </p:cNvSpPr>
          <p:nvPr>
            <p:ph type="dt" sz="half" idx="10"/>
          </p:nvPr>
        </p:nvSpPr>
        <p:spPr/>
        <p:txBody>
          <a:bodyPr/>
          <a:lstStyle/>
          <a:p>
            <a:fld id="{ED291B17-9318-49DB-B28B-6E5994AE9581}" type="datetime1">
              <a:rPr lang="en-US" smtClean="0"/>
              <a:t>5/10/2020</a:t>
            </a:fld>
            <a:endParaRPr lang="en-US" dirty="0"/>
          </a:p>
        </p:txBody>
      </p:sp>
      <p:sp>
        <p:nvSpPr>
          <p:cNvPr id="5" name="Нижний колонтитул 4">
            <a:extLst>
              <a:ext uri="{FF2B5EF4-FFF2-40B4-BE49-F238E27FC236}">
                <a16:creationId xmlns:a16="http://schemas.microsoft.com/office/drawing/2014/main" id="{AE462B5E-2073-4348-8BBC-B66D2FC9F6DB}"/>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D81D929B-2FF8-4F7A-839A-6D43F27F328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014294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C7977F-4C3F-4795-810B-0B19C666146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D829DCF-EE04-43C4-8E22-CD707FD6498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48B462F-A166-4E2B-8C93-C0EE565D660F}"/>
              </a:ext>
            </a:extLst>
          </p:cNvPr>
          <p:cNvSpPr>
            <a:spLocks noGrp="1"/>
          </p:cNvSpPr>
          <p:nvPr>
            <p:ph type="dt" sz="half" idx="10"/>
          </p:nvPr>
        </p:nvSpPr>
        <p:spPr/>
        <p:txBody>
          <a:bodyPr/>
          <a:lstStyle/>
          <a:p>
            <a:fld id="{ED291B17-9318-49DB-B28B-6E5994AE9581}" type="datetime1">
              <a:rPr lang="en-US" smtClean="0"/>
              <a:t>5/10/2020</a:t>
            </a:fld>
            <a:endParaRPr lang="en-US" dirty="0"/>
          </a:p>
        </p:txBody>
      </p:sp>
      <p:sp>
        <p:nvSpPr>
          <p:cNvPr id="5" name="Нижний колонтитул 4">
            <a:extLst>
              <a:ext uri="{FF2B5EF4-FFF2-40B4-BE49-F238E27FC236}">
                <a16:creationId xmlns:a16="http://schemas.microsoft.com/office/drawing/2014/main" id="{65712003-4A71-4B51-AC3B-C5F70DB13490}"/>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3F3C1907-2683-4E9E-8A11-8B8CF98F0D4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74064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9FD330C-98D8-4375-94A6-AF750BFB316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9AEFF22-6D1C-4E1B-A70C-3B3BEB1DE6D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6D1B92E-4608-491F-838A-E9C16E4A3D01}"/>
              </a:ext>
            </a:extLst>
          </p:cNvPr>
          <p:cNvSpPr>
            <a:spLocks noGrp="1"/>
          </p:cNvSpPr>
          <p:nvPr>
            <p:ph type="dt" sz="half" idx="10"/>
          </p:nvPr>
        </p:nvSpPr>
        <p:spPr/>
        <p:txBody>
          <a:bodyPr/>
          <a:lstStyle/>
          <a:p>
            <a:fld id="{ED291B17-9318-49DB-B28B-6E5994AE9581}" type="datetime1">
              <a:rPr lang="en-US" smtClean="0"/>
              <a:t>5/10/2020</a:t>
            </a:fld>
            <a:endParaRPr lang="en-US" dirty="0"/>
          </a:p>
        </p:txBody>
      </p:sp>
      <p:sp>
        <p:nvSpPr>
          <p:cNvPr id="5" name="Нижний колонтитул 4">
            <a:extLst>
              <a:ext uri="{FF2B5EF4-FFF2-40B4-BE49-F238E27FC236}">
                <a16:creationId xmlns:a16="http://schemas.microsoft.com/office/drawing/2014/main" id="{F0F3B066-442C-480F-BBC8-989CF1CB512E}"/>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A5BC8222-DCE6-4C88-BCA0-92DDBEA7523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7633359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715B58-4221-44F2-A9E6-5BA886545E4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7B3AABE-BCF5-4CB7-A3E2-CE5FC4EB019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DF0DFDE-AE76-4BA8-A4EA-C8C54578459C}"/>
              </a:ext>
            </a:extLst>
          </p:cNvPr>
          <p:cNvSpPr>
            <a:spLocks noGrp="1"/>
          </p:cNvSpPr>
          <p:nvPr>
            <p:ph type="dt" sz="half" idx="10"/>
          </p:nvPr>
        </p:nvSpPr>
        <p:spPr/>
        <p:txBody>
          <a:bodyPr/>
          <a:lstStyle/>
          <a:p>
            <a:fld id="{ED291B17-9318-49DB-B28B-6E5994AE9581}" type="datetime1">
              <a:rPr lang="en-US" smtClean="0"/>
              <a:t>5/10/2020</a:t>
            </a:fld>
            <a:endParaRPr lang="en-US" dirty="0"/>
          </a:p>
        </p:txBody>
      </p:sp>
      <p:sp>
        <p:nvSpPr>
          <p:cNvPr id="5" name="Нижний колонтитул 4">
            <a:extLst>
              <a:ext uri="{FF2B5EF4-FFF2-40B4-BE49-F238E27FC236}">
                <a16:creationId xmlns:a16="http://schemas.microsoft.com/office/drawing/2014/main" id="{EF3BE5B9-104B-4786-AE3C-148D0B7E9BAD}"/>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66E500B7-2442-4858-AAE0-5A31854FD15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1142951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CEA6A2-1F58-48A3-BF98-498C3F3884E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8767E057-9EAB-48FA-89A2-A75D031F0E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53ACC67-787D-4320-A429-6FCEE9B94291}"/>
              </a:ext>
            </a:extLst>
          </p:cNvPr>
          <p:cNvSpPr>
            <a:spLocks noGrp="1"/>
          </p:cNvSpPr>
          <p:nvPr>
            <p:ph type="dt" sz="half" idx="10"/>
          </p:nvPr>
        </p:nvSpPr>
        <p:spPr/>
        <p:txBody>
          <a:bodyPr/>
          <a:lstStyle/>
          <a:p>
            <a:fld id="{ED291B17-9318-49DB-B28B-6E5994AE9581}" type="datetime1">
              <a:rPr lang="en-US" smtClean="0"/>
              <a:t>5/10/2020</a:t>
            </a:fld>
            <a:endParaRPr lang="en-US" dirty="0"/>
          </a:p>
        </p:txBody>
      </p:sp>
      <p:sp>
        <p:nvSpPr>
          <p:cNvPr id="5" name="Нижний колонтитул 4">
            <a:extLst>
              <a:ext uri="{FF2B5EF4-FFF2-40B4-BE49-F238E27FC236}">
                <a16:creationId xmlns:a16="http://schemas.microsoft.com/office/drawing/2014/main" id="{1B37720B-50AB-4F8D-A55B-767D952AEF40}"/>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4B5CF0A3-1034-48E3-9F41-84B01964185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180725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2CA74A-51C5-4199-9F35-B00949B3DD0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8C7D64E-EB2B-42E3-ACAE-F1C19F0CE60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CE11AD2-A25D-4BB9-AB86-C5FD8F33D21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C4CBB4C0-43F0-4CF1-BF5A-119D5C9A2F11}"/>
              </a:ext>
            </a:extLst>
          </p:cNvPr>
          <p:cNvSpPr>
            <a:spLocks noGrp="1"/>
          </p:cNvSpPr>
          <p:nvPr>
            <p:ph type="dt" sz="half" idx="10"/>
          </p:nvPr>
        </p:nvSpPr>
        <p:spPr/>
        <p:txBody>
          <a:bodyPr/>
          <a:lstStyle/>
          <a:p>
            <a:fld id="{ED291B17-9318-49DB-B28B-6E5994AE9581}" type="datetime1">
              <a:rPr lang="en-US" smtClean="0"/>
              <a:t>5/10/2020</a:t>
            </a:fld>
            <a:endParaRPr lang="en-US" dirty="0"/>
          </a:p>
        </p:txBody>
      </p:sp>
      <p:sp>
        <p:nvSpPr>
          <p:cNvPr id="6" name="Нижний колонтитул 5">
            <a:extLst>
              <a:ext uri="{FF2B5EF4-FFF2-40B4-BE49-F238E27FC236}">
                <a16:creationId xmlns:a16="http://schemas.microsoft.com/office/drawing/2014/main" id="{532FE7B0-80CE-4B54-960C-F9CB8A2DE004}"/>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id="{0D100798-8313-4E0F-A184-4D75DB8D275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8645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CB787B-0F48-4B74-8C75-3DD2853E919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D6CB882-E436-415D-8FE5-DF3805618D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64E020C-1764-44B1-9BE5-D83A142D425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88BA840-3F97-477C-91FC-D8343D260C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E59E94E-4C1E-4931-B6C5-6CA79A6FCBC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929B8E6-7745-4828-A02D-BC1D3DE85CEA}"/>
              </a:ext>
            </a:extLst>
          </p:cNvPr>
          <p:cNvSpPr>
            <a:spLocks noGrp="1"/>
          </p:cNvSpPr>
          <p:nvPr>
            <p:ph type="dt" sz="half" idx="10"/>
          </p:nvPr>
        </p:nvSpPr>
        <p:spPr/>
        <p:txBody>
          <a:bodyPr/>
          <a:lstStyle/>
          <a:p>
            <a:fld id="{ED291B17-9318-49DB-B28B-6E5994AE9581}" type="datetime1">
              <a:rPr lang="en-US" smtClean="0"/>
              <a:t>5/10/2020</a:t>
            </a:fld>
            <a:endParaRPr lang="en-US" dirty="0"/>
          </a:p>
        </p:txBody>
      </p:sp>
      <p:sp>
        <p:nvSpPr>
          <p:cNvPr id="8" name="Нижний колонтитул 7">
            <a:extLst>
              <a:ext uri="{FF2B5EF4-FFF2-40B4-BE49-F238E27FC236}">
                <a16:creationId xmlns:a16="http://schemas.microsoft.com/office/drawing/2014/main" id="{44EB15F3-B454-4C89-AFA7-3C9A98B961A8}"/>
              </a:ext>
            </a:extLst>
          </p:cNvPr>
          <p:cNvSpPr>
            <a:spLocks noGrp="1"/>
          </p:cNvSpPr>
          <p:nvPr>
            <p:ph type="ftr" sz="quarter" idx="11"/>
          </p:nvPr>
        </p:nvSpPr>
        <p:spPr/>
        <p:txBody>
          <a:bodyPr/>
          <a:lstStyle/>
          <a:p>
            <a:endParaRPr lang="en-US" dirty="0"/>
          </a:p>
        </p:txBody>
      </p:sp>
      <p:sp>
        <p:nvSpPr>
          <p:cNvPr id="9" name="Номер слайда 8">
            <a:extLst>
              <a:ext uri="{FF2B5EF4-FFF2-40B4-BE49-F238E27FC236}">
                <a16:creationId xmlns:a16="http://schemas.microsoft.com/office/drawing/2014/main" id="{8E88CBCB-B113-492B-BF89-DC748651FDE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9832272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C913A2-0A21-4059-A260-03D1CAA131A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306B53D-C25D-46C7-AF40-97C3CE177478}"/>
              </a:ext>
            </a:extLst>
          </p:cNvPr>
          <p:cNvSpPr>
            <a:spLocks noGrp="1"/>
          </p:cNvSpPr>
          <p:nvPr>
            <p:ph type="dt" sz="half" idx="10"/>
          </p:nvPr>
        </p:nvSpPr>
        <p:spPr/>
        <p:txBody>
          <a:bodyPr/>
          <a:lstStyle/>
          <a:p>
            <a:fld id="{ED291B17-9318-49DB-B28B-6E5994AE9581}" type="datetime1">
              <a:rPr lang="en-US" smtClean="0"/>
              <a:t>5/10/2020</a:t>
            </a:fld>
            <a:endParaRPr lang="en-US" dirty="0"/>
          </a:p>
        </p:txBody>
      </p:sp>
      <p:sp>
        <p:nvSpPr>
          <p:cNvPr id="4" name="Нижний колонтитул 3">
            <a:extLst>
              <a:ext uri="{FF2B5EF4-FFF2-40B4-BE49-F238E27FC236}">
                <a16:creationId xmlns:a16="http://schemas.microsoft.com/office/drawing/2014/main" id="{91FED67C-A2CA-4CC0-A827-932A1BC30A86}"/>
              </a:ext>
            </a:extLst>
          </p:cNvPr>
          <p:cNvSpPr>
            <a:spLocks noGrp="1"/>
          </p:cNvSpPr>
          <p:nvPr>
            <p:ph type="ftr" sz="quarter" idx="11"/>
          </p:nvPr>
        </p:nvSpPr>
        <p:spPr/>
        <p:txBody>
          <a:bodyPr/>
          <a:lstStyle/>
          <a:p>
            <a:endParaRPr lang="en-US" dirty="0"/>
          </a:p>
        </p:txBody>
      </p:sp>
      <p:sp>
        <p:nvSpPr>
          <p:cNvPr id="5" name="Номер слайда 4">
            <a:extLst>
              <a:ext uri="{FF2B5EF4-FFF2-40B4-BE49-F238E27FC236}">
                <a16:creationId xmlns:a16="http://schemas.microsoft.com/office/drawing/2014/main" id="{3CE64656-BE3F-4474-970F-F8489F49FA8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287628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7400D9A-A6D2-4EA2-88AA-FAFD74618870}"/>
              </a:ext>
            </a:extLst>
          </p:cNvPr>
          <p:cNvSpPr>
            <a:spLocks noGrp="1"/>
          </p:cNvSpPr>
          <p:nvPr>
            <p:ph type="dt" sz="half" idx="10"/>
          </p:nvPr>
        </p:nvSpPr>
        <p:spPr/>
        <p:txBody>
          <a:bodyPr/>
          <a:lstStyle/>
          <a:p>
            <a:fld id="{ED291B17-9318-49DB-B28B-6E5994AE9581}" type="datetime1">
              <a:rPr lang="en-US" smtClean="0"/>
              <a:t>5/10/2020</a:t>
            </a:fld>
            <a:endParaRPr lang="en-US" dirty="0"/>
          </a:p>
        </p:txBody>
      </p:sp>
      <p:sp>
        <p:nvSpPr>
          <p:cNvPr id="3" name="Нижний колонтитул 2">
            <a:extLst>
              <a:ext uri="{FF2B5EF4-FFF2-40B4-BE49-F238E27FC236}">
                <a16:creationId xmlns:a16="http://schemas.microsoft.com/office/drawing/2014/main" id="{B53AAD1C-6337-4F38-B33F-B8EE9978D0C7}"/>
              </a:ext>
            </a:extLst>
          </p:cNvPr>
          <p:cNvSpPr>
            <a:spLocks noGrp="1"/>
          </p:cNvSpPr>
          <p:nvPr>
            <p:ph type="ftr" sz="quarter" idx="11"/>
          </p:nvPr>
        </p:nvSpPr>
        <p:spPr/>
        <p:txBody>
          <a:bodyPr/>
          <a:lstStyle/>
          <a:p>
            <a:endParaRPr lang="en-US" dirty="0"/>
          </a:p>
        </p:txBody>
      </p:sp>
      <p:sp>
        <p:nvSpPr>
          <p:cNvPr id="4" name="Номер слайда 3">
            <a:extLst>
              <a:ext uri="{FF2B5EF4-FFF2-40B4-BE49-F238E27FC236}">
                <a16:creationId xmlns:a16="http://schemas.microsoft.com/office/drawing/2014/main" id="{CA8061BB-47DA-49FC-9607-03482679712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540978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A4D557-205C-4E10-B005-25F63FC8525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148D69CE-D3B5-4102-AF3A-B25CBA276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E64F2410-17EA-4C90-A2B7-B5F3F13F7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F3DADA1-AEC2-402E-B952-1082F76504A5}"/>
              </a:ext>
            </a:extLst>
          </p:cNvPr>
          <p:cNvSpPr>
            <a:spLocks noGrp="1"/>
          </p:cNvSpPr>
          <p:nvPr>
            <p:ph type="dt" sz="half" idx="10"/>
          </p:nvPr>
        </p:nvSpPr>
        <p:spPr/>
        <p:txBody>
          <a:bodyPr/>
          <a:lstStyle/>
          <a:p>
            <a:fld id="{ED291B17-9318-49DB-B28B-6E5994AE9581}" type="datetime1">
              <a:rPr lang="en-US" smtClean="0"/>
              <a:t>5/10/2020</a:t>
            </a:fld>
            <a:endParaRPr lang="en-US" dirty="0"/>
          </a:p>
        </p:txBody>
      </p:sp>
      <p:sp>
        <p:nvSpPr>
          <p:cNvPr id="6" name="Нижний колонтитул 5">
            <a:extLst>
              <a:ext uri="{FF2B5EF4-FFF2-40B4-BE49-F238E27FC236}">
                <a16:creationId xmlns:a16="http://schemas.microsoft.com/office/drawing/2014/main" id="{D325761E-D572-4790-812B-72E093A99CE3}"/>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id="{0F3E9FF8-4621-41AB-AFAD-AF436028AE6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61903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7F9F6D-9D25-4B38-8418-BA6C7B2359D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3C7EADA-BDEE-44DD-B716-DEC7522AFA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EC0D4ED-EE27-4C26-B84F-2E8E057FF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E4BACFC-6442-4FCB-8ACD-E389251190A0}"/>
              </a:ext>
            </a:extLst>
          </p:cNvPr>
          <p:cNvSpPr>
            <a:spLocks noGrp="1"/>
          </p:cNvSpPr>
          <p:nvPr>
            <p:ph type="dt" sz="half" idx="10"/>
          </p:nvPr>
        </p:nvSpPr>
        <p:spPr/>
        <p:txBody>
          <a:bodyPr/>
          <a:lstStyle/>
          <a:p>
            <a:fld id="{ED291B17-9318-49DB-B28B-6E5994AE9581}" type="datetime1">
              <a:rPr lang="en-US" smtClean="0"/>
              <a:t>5/10/2020</a:t>
            </a:fld>
            <a:endParaRPr lang="en-US" dirty="0"/>
          </a:p>
        </p:txBody>
      </p:sp>
      <p:sp>
        <p:nvSpPr>
          <p:cNvPr id="6" name="Нижний колонтитул 5">
            <a:extLst>
              <a:ext uri="{FF2B5EF4-FFF2-40B4-BE49-F238E27FC236}">
                <a16:creationId xmlns:a16="http://schemas.microsoft.com/office/drawing/2014/main" id="{E78DDEAD-E6A6-4BC8-9145-3AE81143FADC}"/>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id="{ECD6A70B-DCCF-4201-80FD-B6E4309256B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513888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9A7696-1812-48C1-9BD8-3D71C1C61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61B592E-A236-41E6-8E99-801B563BC8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F728CC1-0987-4C73-B4BC-EB960DC544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5/10/2020</a:t>
            </a:fld>
            <a:endParaRPr lang="en-US" dirty="0"/>
          </a:p>
        </p:txBody>
      </p:sp>
      <p:sp>
        <p:nvSpPr>
          <p:cNvPr id="5" name="Нижний колонтитул 4">
            <a:extLst>
              <a:ext uri="{FF2B5EF4-FFF2-40B4-BE49-F238E27FC236}">
                <a16:creationId xmlns:a16="http://schemas.microsoft.com/office/drawing/2014/main" id="{B5BE6F05-52FB-4682-883A-15D38BA70A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a:extLst>
              <a:ext uri="{FF2B5EF4-FFF2-40B4-BE49-F238E27FC236}">
                <a16:creationId xmlns:a16="http://schemas.microsoft.com/office/drawing/2014/main" id="{ACB71CB4-7104-447D-B1D5-C944761602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3895939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kotenikkote.wordpress.com/2010/05/11/reserve7/"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descr="Изображение выглядит как внешний, вода, лодка, группа&#10;&#10;Автоматически созданное описание">
            <a:extLst>
              <a:ext uri="{FF2B5EF4-FFF2-40B4-BE49-F238E27FC236}">
                <a16:creationId xmlns:a16="http://schemas.microsoft.com/office/drawing/2014/main" id="{931C6598-94F2-4A28-B927-67C0E7C34049}"/>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4449"/>
          <a:stretch/>
        </p:blipFill>
        <p:spPr>
          <a:xfrm>
            <a:off x="-2" y="0"/>
            <a:ext cx="12192002" cy="6858000"/>
          </a:xfrm>
          <a:prstGeom prst="rect">
            <a:avLst/>
          </a:prstGeom>
        </p:spPr>
      </p:pic>
      <p:sp>
        <p:nvSpPr>
          <p:cNvPr id="2" name="Заголовок 1">
            <a:extLst>
              <a:ext uri="{FF2B5EF4-FFF2-40B4-BE49-F238E27FC236}">
                <a16:creationId xmlns:a16="http://schemas.microsoft.com/office/drawing/2014/main" id="{146C7DE8-DE6D-46FE-A16F-57ED12E48956}"/>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World War II</a:t>
            </a:r>
            <a:endParaRPr lang="ru-RU" dirty="0">
              <a:solidFill>
                <a:srgbClr val="FFFFFF"/>
              </a:solidFill>
            </a:endParaRPr>
          </a:p>
        </p:txBody>
      </p:sp>
      <p:sp>
        <p:nvSpPr>
          <p:cNvPr id="3" name="Подзаголовок 2">
            <a:extLst>
              <a:ext uri="{FF2B5EF4-FFF2-40B4-BE49-F238E27FC236}">
                <a16:creationId xmlns:a16="http://schemas.microsoft.com/office/drawing/2014/main" id="{83A30C45-1C10-4927-84AD-F01184E2EC29}"/>
              </a:ext>
            </a:extLst>
          </p:cNvPr>
          <p:cNvSpPr>
            <a:spLocks noGrp="1"/>
          </p:cNvSpPr>
          <p:nvPr>
            <p:ph type="subTitle" idx="1"/>
          </p:nvPr>
        </p:nvSpPr>
        <p:spPr>
          <a:xfrm>
            <a:off x="8454886" y="4956313"/>
            <a:ext cx="2955235" cy="1033324"/>
          </a:xfrm>
        </p:spPr>
        <p:txBody>
          <a:bodyPr>
            <a:normAutofit/>
          </a:bodyPr>
          <a:lstStyle/>
          <a:p>
            <a:r>
              <a:rPr lang="en-US" dirty="0">
                <a:solidFill>
                  <a:srgbClr val="FFFFFF"/>
                </a:solidFill>
              </a:rPr>
              <a:t>Nedbay Eva 10A</a:t>
            </a:r>
            <a:endParaRPr lang="ru-RU" dirty="0">
              <a:solidFill>
                <a:srgbClr val="FFFFFF"/>
              </a:solidFill>
            </a:endParaRPr>
          </a:p>
        </p:txBody>
      </p:sp>
    </p:spTree>
    <p:extLst>
      <p:ext uri="{BB962C8B-B14F-4D97-AF65-F5344CB8AC3E}">
        <p14:creationId xmlns:p14="http://schemas.microsoft.com/office/powerpoint/2010/main" val="258362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84FC02-E686-419A-AA19-3D6D109637A2}"/>
              </a:ext>
            </a:extLst>
          </p:cNvPr>
          <p:cNvSpPr>
            <a:spLocks noGrp="1"/>
          </p:cNvSpPr>
          <p:nvPr>
            <p:ph type="title"/>
          </p:nvPr>
        </p:nvSpPr>
        <p:spPr>
          <a:xfrm>
            <a:off x="5330337" y="993913"/>
            <a:ext cx="6274590" cy="3266943"/>
          </a:xfrm>
          <a:noFill/>
        </p:spPr>
        <p:txBody>
          <a:bodyPr vert="horz" lIns="91440" tIns="45720" rIns="91440" bIns="45720" rtlCol="0" anchor="b">
            <a:normAutofit/>
          </a:bodyPr>
          <a:lstStyle/>
          <a:p>
            <a:pPr algn="just"/>
            <a:r>
              <a:rPr lang="en-US" sz="2400"/>
              <a:t>This is my great-grandfather Yashchuk Maxim Andreyevich. He was born in Dolinka (Ukraine) on 3 September 1925. In June 1941, 16-year-old Maxim was in his first year studying agriculture when Germany began its invasion of the Soviet Union. My grandpa and the other students were evacuated to Tomsk. In 1943 he, like many of his comrades, volunteered to be transferred to the front line.</a:t>
            </a:r>
            <a:endParaRPr lang="en-US" sz="2400" dirty="0"/>
          </a:p>
        </p:txBody>
      </p:sp>
      <p:pic>
        <p:nvPicPr>
          <p:cNvPr id="5" name="Объект 4" descr="Изображение выглядит как мужчина, человек, носит, однородный&#10;&#10;Автоматически созданное описание">
            <a:extLst>
              <a:ext uri="{FF2B5EF4-FFF2-40B4-BE49-F238E27FC236}">
                <a16:creationId xmlns:a16="http://schemas.microsoft.com/office/drawing/2014/main" id="{3D1C7E92-9EB5-4C29-99E0-974C52D982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735"/>
          <a:stretch/>
        </p:blipFill>
        <p:spPr>
          <a:xfrm>
            <a:off x="1" y="10"/>
            <a:ext cx="4654296" cy="6857990"/>
          </a:xfrm>
          <a:prstGeom prst="rect">
            <a:avLst/>
          </a:prstGeom>
        </p:spPr>
      </p:pic>
    </p:spTree>
    <p:extLst>
      <p:ext uri="{BB962C8B-B14F-4D97-AF65-F5344CB8AC3E}">
        <p14:creationId xmlns:p14="http://schemas.microsoft.com/office/powerpoint/2010/main" val="3127922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DAB7A3-531C-4792-A438-E9196FE9B927}"/>
              </a:ext>
            </a:extLst>
          </p:cNvPr>
          <p:cNvSpPr>
            <a:spLocks noGrp="1"/>
          </p:cNvSpPr>
          <p:nvPr>
            <p:ph type="title"/>
          </p:nvPr>
        </p:nvSpPr>
        <p:spPr>
          <a:xfrm>
            <a:off x="610118" y="917764"/>
            <a:ext cx="6274590" cy="2511236"/>
          </a:xfrm>
          <a:noFill/>
        </p:spPr>
        <p:txBody>
          <a:bodyPr vert="horz" lIns="91440" tIns="45720" rIns="91440" bIns="45720" rtlCol="0" anchor="b">
            <a:normAutofit/>
          </a:bodyPr>
          <a:lstStyle/>
          <a:p>
            <a:pPr algn="just"/>
            <a:r>
              <a:rPr lang="en-US" sz="2400" dirty="0"/>
              <a:t>My grandfather participated in the Battle of Kursk</a:t>
            </a:r>
            <a:r>
              <a:rPr lang="ru-RU" sz="2400" dirty="0"/>
              <a:t>.</a:t>
            </a:r>
            <a:r>
              <a:rPr lang="en-US" sz="2400" dirty="0"/>
              <a:t> The Battle of Kursk was a Second World War engagement between German and Soviet forces on the Eastern Front near Kursk in the Soviet Union, during July and August</a:t>
            </a:r>
            <a:r>
              <a:rPr lang="ru-RU" sz="2400" dirty="0"/>
              <a:t> </a:t>
            </a:r>
            <a:r>
              <a:rPr lang="en-US" sz="2400" dirty="0"/>
              <a:t>1943.</a:t>
            </a:r>
            <a:br>
              <a:rPr lang="en-US" sz="2400" dirty="0"/>
            </a:br>
            <a:br>
              <a:rPr lang="en-US" sz="2400" dirty="0"/>
            </a:br>
            <a:endParaRPr lang="en-US" sz="2400" dirty="0"/>
          </a:p>
        </p:txBody>
      </p:sp>
      <p:pic>
        <p:nvPicPr>
          <p:cNvPr id="5" name="Объект 4" descr="Изображение выглядит как человек, фотография, мужчина, черный&#10;&#10;Автоматически созданное описание">
            <a:extLst>
              <a:ext uri="{FF2B5EF4-FFF2-40B4-BE49-F238E27FC236}">
                <a16:creationId xmlns:a16="http://schemas.microsoft.com/office/drawing/2014/main" id="{1E437BDB-EDC0-4C0E-B9B2-D774A9E5500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85"/>
          <a:stretch/>
        </p:blipFill>
        <p:spPr>
          <a:xfrm>
            <a:off x="7537704" y="10"/>
            <a:ext cx="4654296" cy="6857990"/>
          </a:xfrm>
          <a:prstGeom prst="rect">
            <a:avLst/>
          </a:prstGeom>
        </p:spPr>
      </p:pic>
    </p:spTree>
    <p:extLst>
      <p:ext uri="{BB962C8B-B14F-4D97-AF65-F5344CB8AC3E}">
        <p14:creationId xmlns:p14="http://schemas.microsoft.com/office/powerpoint/2010/main" val="896140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AB0C2242-43AE-4B9B-BD79-00C0C122F9BA}"/>
              </a:ext>
            </a:extLst>
          </p:cNvPr>
          <p:cNvSpPr>
            <a:spLocks noGrp="1"/>
          </p:cNvSpPr>
          <p:nvPr>
            <p:ph type="title"/>
          </p:nvPr>
        </p:nvSpPr>
        <p:spPr>
          <a:xfrm>
            <a:off x="594360" y="525571"/>
            <a:ext cx="3444240" cy="1899489"/>
          </a:xfrm>
        </p:spPr>
        <p:txBody>
          <a:bodyPr anchor="b">
            <a:noAutofit/>
          </a:bodyPr>
          <a:lstStyle/>
          <a:p>
            <a:pPr>
              <a:spcBef>
                <a:spcPts val="1000"/>
              </a:spcBef>
            </a:pPr>
            <a:r>
              <a:rPr lang="de-DE" sz="2400" dirty="0"/>
              <a:t>Awards</a:t>
            </a:r>
            <a:r>
              <a:rPr lang="ru-RU" sz="2400" dirty="0"/>
              <a:t>:</a:t>
            </a:r>
            <a:br>
              <a:rPr lang="ru-RU" sz="2400" dirty="0"/>
            </a:br>
            <a:r>
              <a:rPr lang="de-DE" sz="2400" dirty="0" err="1"/>
              <a:t>Medal</a:t>
            </a:r>
            <a:r>
              <a:rPr lang="de-DE" sz="2400" dirty="0"/>
              <a:t> "</a:t>
            </a:r>
            <a:r>
              <a:rPr lang="de-DE" sz="2400" dirty="0" err="1"/>
              <a:t>For</a:t>
            </a:r>
            <a:r>
              <a:rPr lang="de-DE" sz="2400" dirty="0"/>
              <a:t> Courage"</a:t>
            </a:r>
            <a:r>
              <a:rPr lang="ru-RU" sz="2400" dirty="0"/>
              <a:t> (</a:t>
            </a:r>
            <a:r>
              <a:rPr lang="de-DE" sz="2400" dirty="0"/>
              <a:t>05.09.1943</a:t>
            </a:r>
            <a:r>
              <a:rPr lang="ru-RU" sz="2400" dirty="0"/>
              <a:t>)</a:t>
            </a:r>
            <a:br>
              <a:rPr lang="ru-RU" sz="2400" dirty="0"/>
            </a:br>
            <a:r>
              <a:rPr lang="de-DE" sz="2400" dirty="0" err="1"/>
              <a:t>Medal</a:t>
            </a:r>
            <a:r>
              <a:rPr lang="de-DE" sz="2400" dirty="0"/>
              <a:t> "</a:t>
            </a:r>
            <a:r>
              <a:rPr lang="de-DE" sz="2400" dirty="0" err="1"/>
              <a:t>For</a:t>
            </a:r>
            <a:r>
              <a:rPr lang="de-DE" sz="2400" dirty="0"/>
              <a:t> Battle Merit" </a:t>
            </a:r>
            <a:r>
              <a:rPr lang="ru-RU" sz="2400" dirty="0"/>
              <a:t>(21.02.1945)</a:t>
            </a:r>
          </a:p>
        </p:txBody>
      </p:sp>
      <p:grpSp>
        <p:nvGrpSpPr>
          <p:cNvPr id="15" name="Group 14">
            <a:extLst>
              <a:ext uri="{FF2B5EF4-FFF2-40B4-BE49-F238E27FC236}">
                <a16:creationId xmlns:a16="http://schemas.microsoft.com/office/drawing/2014/main" id="{A41D73DD-160B-4885-A9CF-94EADD70D4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16" name="Rectangle 64">
              <a:extLst>
                <a:ext uri="{FF2B5EF4-FFF2-40B4-BE49-F238E27FC236}">
                  <a16:creationId xmlns:a16="http://schemas.microsoft.com/office/drawing/2014/main" id="{163DBB78-4E4E-4B2A-B257-CD3C2408A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DD0F509B-05E7-42D0-9A4A-9BBA9ABA4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F4A0A03-6FCB-47AB-A889-ABEAF35DE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8A6A27D1-12E0-4FAD-8C16-8A32A4EF2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90BF3193-B4B0-4FDB-9734-8C9FABA53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AB0CFE0F-0383-4629-9009-F66B040A1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5C7EB065-8792-4BDB-9863-6F1BAA3C4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45ACE59D-97B6-4DD1-BB37-12C292F18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5F2AAD78-5862-44FE-AB92-AF713D5F1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C9BF96B3-92E5-4693-B918-69EDD8FD7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5B9B69C3-A82A-4F4F-A3C4-9D2B5AFA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ED3C38D4-9B11-4F5F-A279-1A30E0CF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100DDA4-8F42-4CB2-8921-3894F7BA0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A5936488-9C8D-40DA-BB04-6850F223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1B9028EA-A394-4A9A-865A-E02D2D9AF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3E802313-55B4-481A-BFD3-000851BC8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708829DB-C817-49E6-9A68-CA180E94F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F6D48ED4-3DDF-47BF-87FA-07B83FD9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4796464F-801F-4ACF-8CA7-B166D8E42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EFBA0710-DB96-4132-8292-1ECBDADD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Объект 2">
            <a:extLst>
              <a:ext uri="{FF2B5EF4-FFF2-40B4-BE49-F238E27FC236}">
                <a16:creationId xmlns:a16="http://schemas.microsoft.com/office/drawing/2014/main" id="{255B31F7-F062-4934-B311-7D043ACCA479}"/>
              </a:ext>
            </a:extLst>
          </p:cNvPr>
          <p:cNvSpPr>
            <a:spLocks noGrp="1"/>
          </p:cNvSpPr>
          <p:nvPr>
            <p:ph idx="1"/>
          </p:nvPr>
        </p:nvSpPr>
        <p:spPr>
          <a:xfrm>
            <a:off x="594360" y="2868063"/>
            <a:ext cx="3444240" cy="1380639"/>
          </a:xfrm>
        </p:spPr>
        <p:txBody>
          <a:bodyPr anchor="ctr">
            <a:normAutofit/>
          </a:bodyPr>
          <a:lstStyle/>
          <a:p>
            <a:pPr marL="0" indent="0">
              <a:buNone/>
            </a:pPr>
            <a:r>
              <a:rPr lang="en-US" sz="2400" dirty="0">
                <a:latin typeface="+mj-lt"/>
                <a:ea typeface="+mj-ea"/>
                <a:cs typeface="+mj-cs"/>
              </a:rPr>
              <a:t>I found archival documents describing the exploits of my grandfather</a:t>
            </a:r>
            <a:r>
              <a:rPr lang="ru-RU" sz="2400" dirty="0">
                <a:latin typeface="+mj-lt"/>
                <a:ea typeface="+mj-ea"/>
                <a:cs typeface="+mj-cs"/>
              </a:rPr>
              <a:t>.</a:t>
            </a:r>
          </a:p>
        </p:txBody>
      </p:sp>
      <p:pic>
        <p:nvPicPr>
          <p:cNvPr id="5" name="Рисунок 4">
            <a:extLst>
              <a:ext uri="{FF2B5EF4-FFF2-40B4-BE49-F238E27FC236}">
                <a16:creationId xmlns:a16="http://schemas.microsoft.com/office/drawing/2014/main" id="{6D43BF98-3B04-4C32-A951-1B71CE64CEA7}"/>
              </a:ext>
            </a:extLst>
          </p:cNvPr>
          <p:cNvPicPr>
            <a:picLocks noChangeAspect="1"/>
          </p:cNvPicPr>
          <p:nvPr/>
        </p:nvPicPr>
        <p:blipFill rotWithShape="1">
          <a:blip r:embed="rId2"/>
          <a:srcRect r="7997" b="1"/>
          <a:stretch/>
        </p:blipFill>
        <p:spPr>
          <a:xfrm>
            <a:off x="4466900" y="531074"/>
            <a:ext cx="3566160" cy="5577118"/>
          </a:xfrm>
          <a:prstGeom prst="rect">
            <a:avLst/>
          </a:prstGeom>
        </p:spPr>
      </p:pic>
      <p:pic>
        <p:nvPicPr>
          <p:cNvPr id="6" name="Рисунок 5">
            <a:extLst>
              <a:ext uri="{FF2B5EF4-FFF2-40B4-BE49-F238E27FC236}">
                <a16:creationId xmlns:a16="http://schemas.microsoft.com/office/drawing/2014/main" id="{C032390A-4A2C-4C4C-9D80-16CE69CCF27B}"/>
              </a:ext>
            </a:extLst>
          </p:cNvPr>
          <p:cNvPicPr>
            <a:picLocks noChangeAspect="1"/>
          </p:cNvPicPr>
          <p:nvPr/>
        </p:nvPicPr>
        <p:blipFill rotWithShape="1">
          <a:blip r:embed="rId3"/>
          <a:srcRect r="4919" b="1"/>
          <a:stretch/>
        </p:blipFill>
        <p:spPr>
          <a:xfrm>
            <a:off x="8321044" y="531074"/>
            <a:ext cx="3566160" cy="5577118"/>
          </a:xfrm>
          <a:prstGeom prst="rect">
            <a:avLst/>
          </a:prstGeom>
        </p:spPr>
      </p:pic>
      <p:sp>
        <p:nvSpPr>
          <p:cNvPr id="37" name="Rectangle 36">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1878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155</Words>
  <Application>Microsoft Office PowerPoint</Application>
  <PresentationFormat>Широкоэкранный</PresentationFormat>
  <Paragraphs>6</Paragraphs>
  <Slides>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vt:i4>
      </vt:variant>
    </vt:vector>
  </HeadingPairs>
  <TitlesOfParts>
    <vt:vector size="8" baseType="lpstr">
      <vt:lpstr>Arial</vt:lpstr>
      <vt:lpstr>Calibri</vt:lpstr>
      <vt:lpstr>Calibri Light</vt:lpstr>
      <vt:lpstr>Тема Office</vt:lpstr>
      <vt:lpstr>World War II</vt:lpstr>
      <vt:lpstr>This is my great-grandfather Yashchuk Maxim Andreyevich. He was born in Dolinka (Ukraine) on 3 September 1925. In June 1941, 16-year-old Maxim was in his first year studying agriculture when Germany began its invasion of the Soviet Union. My grandpa and the other students were evacuated to Tomsk. In 1943 he, like many of his comrades, volunteered to be transferred to the front line.</vt:lpstr>
      <vt:lpstr>My grandfather participated in the Battle of Kursk. The Battle of Kursk was a Second World War engagement between German and Soviet forces on the Eastern Front near Kursk in the Soviet Union, during July and August 1943.  </vt:lpstr>
      <vt:lpstr>Awards: Medal "For Courage" (05.09.1943) Medal "For Battle Merit" (21.02.1945)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dc:title>
  <dc:creator>Владимир Недбай</dc:creator>
  <cp:lastModifiedBy>Владимир Недбай</cp:lastModifiedBy>
  <cp:revision>4</cp:revision>
  <dcterms:created xsi:type="dcterms:W3CDTF">2020-05-10T14:20:18Z</dcterms:created>
  <dcterms:modified xsi:type="dcterms:W3CDTF">2020-05-10T15:58:27Z</dcterms:modified>
</cp:coreProperties>
</file>