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FA43-8168-4065-841B-A94B521CD82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12FE-9501-48C0-93F3-EBDF66421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51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FA43-8168-4065-841B-A94B521CD82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12FE-9501-48C0-93F3-EBDF66421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4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FA43-8168-4065-841B-A94B521CD82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12FE-9501-48C0-93F3-EBDF66421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685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FA43-8168-4065-841B-A94B521CD82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12FE-9501-48C0-93F3-EBDF66421E8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57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FA43-8168-4065-841B-A94B521CD82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12FE-9501-48C0-93F3-EBDF66421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908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FA43-8168-4065-841B-A94B521CD82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12FE-9501-48C0-93F3-EBDF66421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959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FA43-8168-4065-841B-A94B521CD82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12FE-9501-48C0-93F3-EBDF66421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52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FA43-8168-4065-841B-A94B521CD82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12FE-9501-48C0-93F3-EBDF66421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986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FA43-8168-4065-841B-A94B521CD82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12FE-9501-48C0-93F3-EBDF66421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31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FA43-8168-4065-841B-A94B521CD82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12FE-9501-48C0-93F3-EBDF66421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12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FA43-8168-4065-841B-A94B521CD82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12FE-9501-48C0-93F3-EBDF66421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30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FA43-8168-4065-841B-A94B521CD82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12FE-9501-48C0-93F3-EBDF66421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0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FA43-8168-4065-841B-A94B521CD82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12FE-9501-48C0-93F3-EBDF66421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94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FA43-8168-4065-841B-A94B521CD82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12FE-9501-48C0-93F3-EBDF66421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48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FA43-8168-4065-841B-A94B521CD82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12FE-9501-48C0-93F3-EBDF66421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31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FA43-8168-4065-841B-A94B521CD82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12FE-9501-48C0-93F3-EBDF66421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51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FA43-8168-4065-841B-A94B521CD82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12FE-9501-48C0-93F3-EBDF66421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8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BB0FA43-8168-4065-841B-A94B521CD82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2B312FE-9501-48C0-93F3-EBDF66421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15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78822"/>
            <a:ext cx="9144000" cy="3435532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Муниципальное бюджетное общеобразовательное учреждение «Лицей №159» города Новосибирска</a:t>
            </a: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r>
              <a:rPr lang="ru-RU" sz="2000" b="1" dirty="0"/>
              <a:t>Индивидуальный итоговый проект на тему</a:t>
            </a:r>
            <a:br>
              <a:rPr lang="ru-RU" sz="2000" b="1" dirty="0"/>
            </a:br>
            <a:r>
              <a:rPr lang="ru-RU" sz="4400" b="1" dirty="0"/>
              <a:t>«Новосибирск–город трудовой доблести»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3102907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dirty="0"/>
          </a:p>
          <a:p>
            <a:pPr algn="r"/>
            <a:r>
              <a:rPr lang="ru-RU" dirty="0"/>
              <a:t>Проект выполнил ученик 9Г класса Москалёв Артём Алексеевич</a:t>
            </a:r>
          </a:p>
          <a:p>
            <a:pPr algn="r"/>
            <a:r>
              <a:rPr lang="ru-RU" dirty="0"/>
              <a:t>Руководитель проекта: учитель истории </a:t>
            </a:r>
            <a:r>
              <a:rPr lang="ru-RU" dirty="0" err="1"/>
              <a:t>Плевакова</a:t>
            </a:r>
            <a:r>
              <a:rPr lang="ru-RU" dirty="0"/>
              <a:t> Нина Ивановна</a:t>
            </a:r>
          </a:p>
          <a:p>
            <a:pPr algn="r"/>
            <a:r>
              <a:rPr lang="ru-RU" dirty="0"/>
              <a:t>Технический руководитель: Омельченко Мария Михайловна</a:t>
            </a:r>
          </a:p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endParaRPr lang="ru-RU" dirty="0"/>
          </a:p>
          <a:p>
            <a:r>
              <a:rPr lang="ru-RU" dirty="0" err="1"/>
              <a:t>Г.Новосибирск</a:t>
            </a:r>
            <a:endParaRPr lang="ru-RU" dirty="0"/>
          </a:p>
          <a:p>
            <a:r>
              <a:rPr lang="ru-RU" dirty="0"/>
              <a:t>2020 г.</a:t>
            </a:r>
          </a:p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08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>
                <a:effectLst/>
              </a:rPr>
              <a:t>Завод им. В. П. Чкалова, завод № 153 </a:t>
            </a:r>
            <a:endParaRPr lang="ru-RU" sz="3600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66" y="757646"/>
            <a:ext cx="5029199" cy="53427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ru-RU" sz="1800" dirty="0"/>
              <a:t>Изготовил 33810 истребителей ЯК.</a:t>
            </a:r>
          </a:p>
          <a:p>
            <a:pPr algn="l"/>
            <a:r>
              <a:rPr lang="ru-RU" sz="1800" dirty="0">
                <a:effectLst/>
              </a:rPr>
              <a:t>За образцовое выполнение заданий правительства по производству самолетов-истребителей, завод им. Чкалова удостоен высшей награды страны-ордена Ленина. 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916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4" y="740228"/>
            <a:ext cx="3706889" cy="1821918"/>
          </a:xfrm>
        </p:spPr>
        <p:txBody>
          <a:bodyPr>
            <a:normAutofit/>
          </a:bodyPr>
          <a:lstStyle/>
          <a:p>
            <a:r>
              <a:rPr lang="ru-RU" sz="4000" b="1" u="sng" dirty="0">
                <a:effectLst/>
              </a:rPr>
              <a:t>Особый завод №69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83" y="1186005"/>
            <a:ext cx="6652214" cy="45355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4" y="2810341"/>
            <a:ext cx="3706889" cy="3359681"/>
          </a:xfrm>
        </p:spPr>
        <p:txBody>
          <a:bodyPr/>
          <a:lstStyle/>
          <a:p>
            <a:pPr algn="l"/>
            <a:r>
              <a:rPr lang="ru-RU" sz="1800" dirty="0">
                <a:effectLst/>
              </a:rPr>
              <a:t>Завод был награжден орденом Ленина и орденом Трудового Красного знамени.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596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u="sng" dirty="0">
                <a:effectLst/>
              </a:rPr>
              <a:t>Завод низковольтной аппаратуры, завод №188 </a:t>
            </a:r>
            <a:endParaRPr lang="ru-RU" sz="3600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9829" y="1254034"/>
            <a:ext cx="6675119" cy="491163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5" y="2927907"/>
            <a:ext cx="3706889" cy="3359681"/>
          </a:xfrm>
        </p:spPr>
        <p:txBody>
          <a:bodyPr/>
          <a:lstStyle/>
          <a:p>
            <a:pPr algn="l"/>
            <a:r>
              <a:rPr lang="ru-RU" sz="1800" dirty="0">
                <a:effectLst/>
              </a:rPr>
              <a:t>В год 40-летия Победы за большой вклад в обеспечение Красной Армии боеприпасами завод был награжден орденом Отечественной войны 1-й степени.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935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014549"/>
            <a:ext cx="3706889" cy="1821918"/>
          </a:xfrm>
        </p:spPr>
        <p:txBody>
          <a:bodyPr>
            <a:normAutofit fontScale="90000"/>
          </a:bodyPr>
          <a:lstStyle/>
          <a:p>
            <a:r>
              <a:rPr lang="ru-RU" sz="3600" b="1" u="sng" dirty="0">
                <a:effectLst/>
              </a:rPr>
              <a:t>Новосибирский электровакуумный завод, завод №617  (Сибирская Светлана)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2447" y="1436914"/>
            <a:ext cx="6884124" cy="469827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4" y="2775507"/>
            <a:ext cx="3706889" cy="3359681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effectLst/>
              </a:rPr>
              <a:t>Более 2000 заводчан были награждены медалью «За доблестный труд в Великой Отечественной войне 1941-1945гг.».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28351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0693" y="156755"/>
            <a:ext cx="9440034" cy="1312341"/>
          </a:xfrm>
        </p:spPr>
        <p:txBody>
          <a:bodyPr/>
          <a:lstStyle/>
          <a:p>
            <a:r>
              <a:rPr lang="ru-RU" b="1" u="sng" dirty="0"/>
              <a:t>Заключение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0693" y="2207623"/>
            <a:ext cx="9440034" cy="3370217"/>
          </a:xfrm>
        </p:spPr>
        <p:txBody>
          <a:bodyPr/>
          <a:lstStyle/>
          <a:p>
            <a:pPr algn="l"/>
            <a:r>
              <a:rPr lang="ru-RU" sz="2400" dirty="0">
                <a:effectLst/>
              </a:rPr>
              <a:t>	В городе, удостоенном звания «Город трудовой доблести», будет устанавливаться стела с изображением герба города и текстом соответствующего указа главы государства. Также будут проводиться публичные мероприятия и праздничные салюты 1 мая, 9 мая и в День города с упоминанием о высоком звании «Города трудовой доблести».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332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0693" y="358752"/>
            <a:ext cx="9440034" cy="816905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Опрос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2149" y="1175657"/>
            <a:ext cx="9948578" cy="5499463"/>
          </a:xfrm>
        </p:spPr>
        <p:txBody>
          <a:bodyPr/>
          <a:lstStyle/>
          <a:p>
            <a:pPr algn="l"/>
            <a:r>
              <a:rPr lang="ru-RU" dirty="0"/>
              <a:t>Были опрошены 20 человек в возрасте от 15 до 65 лет.</a:t>
            </a:r>
          </a:p>
          <a:p>
            <a:pPr algn="l"/>
            <a:r>
              <a:rPr lang="ru-RU" dirty="0"/>
              <a:t>Заданные вопросы:</a:t>
            </a:r>
          </a:p>
          <a:p>
            <a:pPr marL="457200" indent="-457200" algn="l">
              <a:buAutoNum type="arabicParenR"/>
            </a:pPr>
            <a:r>
              <a:rPr lang="ru-RU" dirty="0"/>
              <a:t>Знаете ли вы, что в этом году в честь 75-летия победы президент подписал указ о присвоение городам России звания «Город трудовой доблести и Новосибирск подал заявку на присвоение этого звания?</a:t>
            </a:r>
          </a:p>
          <a:p>
            <a:pPr marL="457200" indent="-457200" algn="l">
              <a:buAutoNum type="arabicParenR"/>
            </a:pPr>
            <a:r>
              <a:rPr lang="ru-RU" dirty="0"/>
              <a:t>Как вы считаете, какие заслуги в ВОВ должны быть у города для присвоения этого звания?</a:t>
            </a:r>
          </a:p>
          <a:p>
            <a:pPr marL="457200" indent="-457200" algn="l">
              <a:buAutoNum type="arabicParenR"/>
            </a:pPr>
            <a:r>
              <a:rPr lang="ru-RU" dirty="0"/>
              <a:t>Достоин ли Новосибирск этого звания?</a:t>
            </a:r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marL="457200" indent="-457200" algn="l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623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261258"/>
            <a:ext cx="10353762" cy="822959"/>
          </a:xfrm>
        </p:spPr>
        <p:txBody>
          <a:bodyPr>
            <a:normAutofit/>
          </a:bodyPr>
          <a:lstStyle/>
          <a:p>
            <a:r>
              <a:rPr lang="ru-RU" b="1" u="sng" dirty="0"/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992777"/>
            <a:ext cx="10353762" cy="5669280"/>
          </a:xfrm>
        </p:spPr>
        <p:txBody>
          <a:bodyPr>
            <a:normAutofit lnSpcReduction="10000"/>
          </a:bodyPr>
          <a:lstStyle/>
          <a:p>
            <a:r>
              <a:rPr lang="ru-RU" sz="2600" dirty="0">
                <a:effectLst/>
              </a:rPr>
              <a:t>2020 г.-год 75-летия победы в Великой Отечественной войне 1941-1945гг. </a:t>
            </a:r>
          </a:p>
          <a:p>
            <a:r>
              <a:rPr lang="ru-RU" sz="2600" dirty="0">
                <a:effectLst/>
              </a:rPr>
              <a:t>Новосибирск претендует на получение звания «Город трудовой доблести»</a:t>
            </a:r>
          </a:p>
          <a:p>
            <a:pPr marL="36900" indent="0">
              <a:buNone/>
            </a:pPr>
            <a:r>
              <a:rPr lang="ru-RU" sz="2600" b="1" u="sng" dirty="0">
                <a:effectLst/>
              </a:rPr>
              <a:t>Цель:</a:t>
            </a:r>
          </a:p>
          <a:p>
            <a:r>
              <a:rPr lang="ru-RU" sz="2600" dirty="0">
                <a:effectLst/>
              </a:rPr>
              <a:t>- выяснить, достоин ли город Новосибирск почетного звания «Город трудовой доблести».</a:t>
            </a:r>
          </a:p>
          <a:p>
            <a:pPr marL="36900" indent="0">
              <a:buNone/>
            </a:pPr>
            <a:r>
              <a:rPr lang="ru-RU" sz="2600" b="1" u="sng" dirty="0">
                <a:effectLst/>
              </a:rPr>
              <a:t>Задачи: </a:t>
            </a:r>
          </a:p>
          <a:p>
            <a:r>
              <a:rPr lang="ru-RU" sz="2600" dirty="0">
                <a:effectLst/>
              </a:rPr>
              <a:t>-собрать и систематизировать информацию о трудовых заслугах жителей и предприятий города в 1941-1945гг. </a:t>
            </a:r>
          </a:p>
          <a:p>
            <a:r>
              <a:rPr lang="ru-RU" sz="2600" dirty="0">
                <a:effectLst/>
              </a:rPr>
              <a:t>- выяснить какими наградами отмечены предприятия и работники города.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16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436" y="444137"/>
            <a:ext cx="4267987" cy="2416629"/>
          </a:xfrm>
        </p:spPr>
        <p:txBody>
          <a:bodyPr>
            <a:normAutofit/>
          </a:bodyPr>
          <a:lstStyle/>
          <a:p>
            <a:r>
              <a:rPr lang="ru-RU" sz="4000" b="1" u="sng" dirty="0"/>
              <a:t>Завод им. Коминтерна, завод №208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913795" y="3200399"/>
            <a:ext cx="3706889" cy="3359681"/>
          </a:xfrm>
        </p:spPr>
        <p:txBody>
          <a:bodyPr/>
          <a:lstStyle/>
          <a:p>
            <a:pPr algn="l"/>
            <a:r>
              <a:rPr lang="ru-RU" sz="2000" dirty="0">
                <a:effectLst/>
              </a:rPr>
              <a:t>За свой трудовой подвиг более тысячи тружеников завода им. </a:t>
            </a:r>
            <a:r>
              <a:rPr lang="ru-RU" sz="2000" dirty="0" err="1">
                <a:effectLst/>
              </a:rPr>
              <a:t>Комитерна</a:t>
            </a:r>
            <a:r>
              <a:rPr lang="ru-RU" sz="2000" dirty="0">
                <a:effectLst/>
              </a:rPr>
              <a:t> награждены медалью «За доблестный труд в Великой Отечественной войне 1941-1942гг.», десятки удостоены других медалей и орденов.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0641" y="1345474"/>
            <a:ext cx="663593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42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292" y="100149"/>
            <a:ext cx="3706889" cy="1821918"/>
          </a:xfrm>
        </p:spPr>
        <p:txBody>
          <a:bodyPr>
            <a:normAutofit fontScale="90000"/>
          </a:bodyPr>
          <a:lstStyle/>
          <a:p>
            <a:r>
              <a:rPr lang="ru-RU" sz="3600" b="1" u="sng" dirty="0"/>
              <a:t>Новосибирский завод «</a:t>
            </a:r>
            <a:r>
              <a:rPr lang="ru-RU" sz="3600" b="1" u="sng" dirty="0" err="1"/>
              <a:t>Электросигнал</a:t>
            </a:r>
            <a:r>
              <a:rPr lang="ru-RU" sz="3600" b="1" u="sng" dirty="0"/>
              <a:t>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83" y="1326153"/>
            <a:ext cx="6411912" cy="458451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7383" y="2431518"/>
            <a:ext cx="5016137" cy="4269728"/>
          </a:xfrm>
        </p:spPr>
        <p:txBody>
          <a:bodyPr/>
          <a:lstStyle/>
          <a:p>
            <a:pPr algn="l"/>
            <a:r>
              <a:rPr lang="ru-RU" sz="2000" dirty="0"/>
              <a:t>Обеспечил средствами связи:</a:t>
            </a:r>
          </a:p>
          <a:p>
            <a:pPr algn="l"/>
            <a:r>
              <a:rPr lang="ru-RU" sz="2000" dirty="0"/>
              <a:t>-20200 истребителей и бомбардировщиков</a:t>
            </a:r>
          </a:p>
          <a:p>
            <a:pPr algn="l"/>
            <a:r>
              <a:rPr lang="ru-RU" sz="2000" dirty="0"/>
              <a:t>-9500 танков</a:t>
            </a:r>
          </a:p>
          <a:p>
            <a:pPr algn="l"/>
            <a:r>
              <a:rPr lang="ru-RU" sz="2000" dirty="0"/>
              <a:t>-5200 подразделений пехоты</a:t>
            </a:r>
          </a:p>
          <a:p>
            <a:pPr algn="l"/>
            <a:r>
              <a:rPr lang="ru-RU" sz="2000" dirty="0">
                <a:effectLst/>
              </a:rPr>
              <a:t>Завод «</a:t>
            </a:r>
            <a:r>
              <a:rPr lang="ru-RU" sz="2000" dirty="0" err="1">
                <a:effectLst/>
              </a:rPr>
              <a:t>Электросигнал</a:t>
            </a:r>
            <a:r>
              <a:rPr lang="ru-RU" sz="2000" dirty="0">
                <a:effectLst/>
              </a:rPr>
              <a:t>» был награжден орденом Ленина.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66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29" y="113211"/>
            <a:ext cx="3706889" cy="1821918"/>
          </a:xfrm>
        </p:spPr>
        <p:txBody>
          <a:bodyPr>
            <a:normAutofit/>
          </a:bodyPr>
          <a:lstStyle/>
          <a:p>
            <a:r>
              <a:rPr lang="ru-RU" sz="3600" b="1" u="sng" dirty="0" err="1">
                <a:effectLst/>
              </a:rPr>
              <a:t>Сибсельмаш</a:t>
            </a:r>
            <a:r>
              <a:rPr lang="ru-RU" sz="3600" b="1" u="sng" dirty="0">
                <a:effectLst/>
              </a:rPr>
              <a:t> Комбинат №179 </a:t>
            </a:r>
            <a:endParaRPr lang="ru-RU" sz="3600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55" y="1502545"/>
            <a:ext cx="6411912" cy="40488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ru-RU" sz="2000" dirty="0">
                <a:effectLst/>
              </a:rPr>
              <a:t>За выдающийся вклад в выполнение оборонных заказов Родины комбинат №179 был награжден орденом Великой Отечественной Войны 1-й степени.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48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167" y="165463"/>
            <a:ext cx="3706889" cy="1821918"/>
          </a:xfrm>
        </p:spPr>
        <p:txBody>
          <a:bodyPr>
            <a:normAutofit/>
          </a:bodyPr>
          <a:lstStyle/>
          <a:p>
            <a:r>
              <a:rPr lang="ru-RU" sz="3200" b="1" u="sng" dirty="0" err="1">
                <a:effectLst/>
              </a:rPr>
              <a:t>Сибтекстильмаш</a:t>
            </a:r>
            <a:r>
              <a:rPr lang="ru-RU" sz="3200" b="1" u="sng" dirty="0">
                <a:effectLst/>
              </a:rPr>
              <a:t> завод №556 </a:t>
            </a:r>
            <a:endParaRPr lang="ru-RU" sz="3200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5223" y="1306285"/>
            <a:ext cx="6100353" cy="458506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2983" y="2967096"/>
            <a:ext cx="3706889" cy="3359681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effectLst/>
              </a:rPr>
              <a:t>Завод был награжден орденом Ленина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5457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22217"/>
            <a:ext cx="3706889" cy="1821918"/>
          </a:xfrm>
        </p:spPr>
        <p:txBody>
          <a:bodyPr>
            <a:normAutofit/>
          </a:bodyPr>
          <a:lstStyle/>
          <a:p>
            <a:r>
              <a:rPr lang="ru-RU" sz="4000" b="1" u="sng" dirty="0">
                <a:effectLst/>
              </a:rPr>
              <a:t>ТОЧ МАШ, завод №564 </a:t>
            </a:r>
            <a:endParaRPr lang="ru-RU" sz="4000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2552" y="1059221"/>
            <a:ext cx="6411912" cy="472649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5" y="2536021"/>
            <a:ext cx="3706889" cy="3359681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800" dirty="0">
                <a:effectLst/>
              </a:rPr>
              <a:t>За самоотверженный труд под лозунгами «Все для фронта, все для победы», «Работать за себя и за товарищей, ушедших на фронт» заводчане были отмечены правительственными наградами, 72 человека были награждены орденами, 3600 человек-медалями «За доблестный труд в Великой Отечественной войне 1941-1945гг».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295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3" y="844732"/>
            <a:ext cx="3706889" cy="1821918"/>
          </a:xfrm>
        </p:spPr>
        <p:txBody>
          <a:bodyPr>
            <a:noAutofit/>
          </a:bodyPr>
          <a:lstStyle/>
          <a:p>
            <a:r>
              <a:rPr lang="ru-RU" sz="3600" b="1" u="sng" dirty="0">
                <a:effectLst/>
              </a:rPr>
              <a:t>Новосибирский механический завод «ИСКРА», завод №386 </a:t>
            </a:r>
            <a:endParaRPr lang="ru-RU" sz="3600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03" y="740229"/>
            <a:ext cx="6264455" cy="5181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4" y="2875655"/>
            <a:ext cx="3706889" cy="3359681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800" dirty="0">
                <a:effectLst/>
              </a:rPr>
              <a:t>Завод №386 вошел в число лучших промышленных предприятий Новосибирска, неоднократно занимал классные места в социалистическом соревновании по городу, награждался переходящим Красным знаменем Центрального райкома ВКБ и райисполкома. В конце войны знамя было передано на вечное хранение.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78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"/>
            <a:ext cx="3706889" cy="1821918"/>
          </a:xfrm>
        </p:spPr>
        <p:txBody>
          <a:bodyPr>
            <a:normAutofit/>
          </a:bodyPr>
          <a:lstStyle/>
          <a:p>
            <a:r>
              <a:rPr lang="ru-RU" sz="4000" b="1" u="sng" dirty="0">
                <a:effectLst/>
              </a:rPr>
              <a:t>Завод №635 </a:t>
            </a:r>
            <a:endParaRPr lang="ru-RU" sz="4000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253927"/>
            <a:ext cx="7001691" cy="45372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ru-RU" sz="1800" dirty="0"/>
              <a:t>За годы войны произвел 36,4 млн. шт. различных видов боеприпасов.</a:t>
            </a:r>
          </a:p>
          <a:p>
            <a:pPr algn="l"/>
            <a:r>
              <a:rPr lang="ru-RU" sz="1800" dirty="0">
                <a:effectLst/>
              </a:rPr>
              <a:t>Завод 14 месяцев удерживал переходящее Красное знамя ЦК ВКП. 89 лучших работников получили высокие правительственные награды.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19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625</TotalTime>
  <Words>599</Words>
  <Application>Microsoft Office PowerPoint</Application>
  <PresentationFormat>Широкоэкранный</PresentationFormat>
  <Paragraphs>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Calisto MT</vt:lpstr>
      <vt:lpstr>Wingdings 2</vt:lpstr>
      <vt:lpstr>Сланец</vt:lpstr>
      <vt:lpstr>Муниципальное бюджетное общеобразовательное учреждение «Лицей №159» города Новосибирска       Индивидуальный итоговый проект на тему «Новосибирск–город трудовой доблести»</vt:lpstr>
      <vt:lpstr>Введение</vt:lpstr>
      <vt:lpstr>Завод им. Коминтерна, завод №208</vt:lpstr>
      <vt:lpstr>Новосибирский завод «Электросигнал»</vt:lpstr>
      <vt:lpstr>Сибсельмаш Комбинат №179 </vt:lpstr>
      <vt:lpstr>Сибтекстильмаш завод №556 </vt:lpstr>
      <vt:lpstr>ТОЧ МАШ, завод №564 </vt:lpstr>
      <vt:lpstr>Новосибирский механический завод «ИСКРА», завод №386 </vt:lpstr>
      <vt:lpstr>Завод №635 </vt:lpstr>
      <vt:lpstr>Завод им. В. П. Чкалова, завод № 153 </vt:lpstr>
      <vt:lpstr>Особый завод №69 </vt:lpstr>
      <vt:lpstr>Завод низковольтной аппаратуры, завод №188 </vt:lpstr>
      <vt:lpstr>Новосибирский электровакуумный завод, завод №617  (Сибирская Светлана) </vt:lpstr>
      <vt:lpstr>Заключение</vt:lpstr>
      <vt:lpstr>Опрос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«Новосибирск-город трудовой доблести»</dc:title>
  <dc:creator>bigama@gmail.ru</dc:creator>
  <cp:lastModifiedBy>Мария Омельченко</cp:lastModifiedBy>
  <cp:revision>23</cp:revision>
  <dcterms:created xsi:type="dcterms:W3CDTF">2020-04-28T11:56:02Z</dcterms:created>
  <dcterms:modified xsi:type="dcterms:W3CDTF">2020-05-12T10:09:51Z</dcterms:modified>
</cp:coreProperties>
</file>