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9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3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327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610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55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8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4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5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0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7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8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0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3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1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7331-6D1F-BF4E-86E4-969D1F90144A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DC6E-3D26-284D-BDC6-78F0F252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59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B2E32-338D-CF44-B740-66C92D62E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favorite movie about</a:t>
            </a:r>
            <a:r>
              <a:rPr lang="ru-RU" dirty="0"/>
              <a:t> </a:t>
            </a:r>
            <a:r>
              <a:rPr lang="en-US"/>
              <a:t> </a:t>
            </a:r>
            <a:r>
              <a:rPr lang="en-US" dirty="0"/>
              <a:t>World War 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8A5679-0B0A-6646-BE53-40BD489C6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Goncharova</a:t>
            </a:r>
            <a:r>
              <a:rPr lang="en-US" dirty="0"/>
              <a:t> Polina 10 </a:t>
            </a:r>
            <a:r>
              <a:rPr lang="ru-RU" dirty="0"/>
              <a:t>«А»</a:t>
            </a:r>
          </a:p>
        </p:txBody>
      </p:sp>
    </p:spTree>
    <p:extLst>
      <p:ext uri="{BB962C8B-B14F-4D97-AF65-F5344CB8AC3E}">
        <p14:creationId xmlns:p14="http://schemas.microsoft.com/office/powerpoint/2010/main" val="218862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C54BC-6904-9247-B37E-86633E94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ru-RU" dirty="0"/>
              <a:t>«</a:t>
            </a:r>
            <a:r>
              <a:rPr lang="en-GB" dirty="0"/>
              <a:t>The dawns here are quiet»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71E97-6B65-FC44-9F76-21D9208A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1159" y="2343411"/>
            <a:ext cx="4039565" cy="3599316"/>
          </a:xfrm>
        </p:spPr>
        <p:txBody>
          <a:bodyPr>
            <a:normAutofit/>
          </a:bodyPr>
          <a:lstStyle/>
          <a:p>
            <a:r>
              <a:rPr lang="en-US" dirty="0"/>
              <a:t>My favorite movie about World War 2 is The dawns here are quiet. It is a 2015 Russian war drama directed by </a:t>
            </a:r>
            <a:r>
              <a:rPr lang="en-US" dirty="0" err="1"/>
              <a:t>Renat</a:t>
            </a:r>
            <a:r>
              <a:rPr lang="en-US" dirty="0"/>
              <a:t> </a:t>
            </a:r>
            <a:r>
              <a:rPr lang="en-US" dirty="0" err="1"/>
              <a:t>Davletyarov</a:t>
            </a:r>
            <a:r>
              <a:rPr lang="en-US" dirty="0"/>
              <a:t>.</a:t>
            </a:r>
          </a:p>
          <a:p>
            <a:r>
              <a:rPr lang="en-US" dirty="0"/>
              <a:t>Like the well-known 1972 picture, it is based on the 1969 novel by Boris </a:t>
            </a:r>
            <a:r>
              <a:rPr lang="en-US" dirty="0" err="1"/>
              <a:t>Vasilyev</a:t>
            </a:r>
            <a:r>
              <a:rPr lang="en-US" dirty="0"/>
              <a:t>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A8419D-D4D3-144C-AB8B-47A1B2526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357" y="2114641"/>
            <a:ext cx="3075982" cy="43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7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8F00D-C7D2-674B-81CA-6FD2D61B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3A56F8-EB73-134D-88A8-ADEA8992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863952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Sergeant Major </a:t>
            </a:r>
            <a:r>
              <a:rPr lang="en-US" dirty="0" err="1"/>
              <a:t>Vaskov</a:t>
            </a:r>
            <a:r>
              <a:rPr lang="en-US" dirty="0"/>
              <a:t> and five young women are confronted by a group of experienced saboteurs who sent by the Nazis to the frontal detachment, which is of strategic importance. </a:t>
            </a:r>
            <a:r>
              <a:rPr lang="en-US" dirty="0" err="1"/>
              <a:t>Vaskov</a:t>
            </a:r>
            <a:r>
              <a:rPr lang="en-US" dirty="0"/>
              <a:t> and the women have to prevent diversion, but they also need to pay the highest possible price for this ...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098009-ACBD-5244-A785-87085ED4E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36873"/>
            <a:ext cx="4863951" cy="32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0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BABA9-4448-494C-BAD2-D8C7FAFF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F5EBC-AB0E-1146-A9F6-60F5EBCE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963597"/>
            <a:ext cx="5318928" cy="3599316"/>
          </a:xfrm>
        </p:spPr>
        <p:txBody>
          <a:bodyPr>
            <a:normAutofit/>
          </a:bodyPr>
          <a:lstStyle/>
          <a:p>
            <a:r>
              <a:rPr lang="en-GB" sz="2000" dirty="0" err="1"/>
              <a:t>Pyotr</a:t>
            </a:r>
            <a:r>
              <a:rPr lang="en-GB" sz="2000" dirty="0"/>
              <a:t> </a:t>
            </a:r>
            <a:r>
              <a:rPr lang="en-GB" sz="2000" dirty="0" err="1"/>
              <a:t>Fyodorov</a:t>
            </a:r>
            <a:r>
              <a:rPr lang="en-GB" sz="2000" dirty="0"/>
              <a:t>- </a:t>
            </a:r>
            <a:r>
              <a:rPr lang="en-GB" sz="2000" dirty="0" err="1"/>
              <a:t>Fedot</a:t>
            </a:r>
            <a:r>
              <a:rPr lang="en-GB" sz="2000" dirty="0"/>
              <a:t> </a:t>
            </a:r>
            <a:r>
              <a:rPr lang="en-GB" sz="2000" dirty="0" err="1"/>
              <a:t>Evgrafovich</a:t>
            </a:r>
            <a:r>
              <a:rPr lang="en-GB" sz="2000" dirty="0"/>
              <a:t> </a:t>
            </a:r>
            <a:r>
              <a:rPr lang="en-GB" sz="2000" dirty="0" err="1"/>
              <a:t>Vaskov</a:t>
            </a:r>
            <a:endParaRPr lang="en-GB" sz="2000" dirty="0"/>
          </a:p>
          <a:p>
            <a:r>
              <a:rPr lang="en-GB" sz="2000" dirty="0"/>
              <a:t>Anastasia </a:t>
            </a:r>
            <a:r>
              <a:rPr lang="en-GB" sz="2000" dirty="0" err="1"/>
              <a:t>Mikulchina</a:t>
            </a:r>
            <a:r>
              <a:rPr lang="en-GB" sz="2000" dirty="0"/>
              <a:t>- Rita </a:t>
            </a:r>
            <a:r>
              <a:rPr lang="en-GB" sz="2000" dirty="0" err="1"/>
              <a:t>Osyanina</a:t>
            </a:r>
            <a:endParaRPr lang="en-GB" sz="2000" dirty="0"/>
          </a:p>
          <a:p>
            <a:r>
              <a:rPr lang="en-GB" sz="2000" dirty="0"/>
              <a:t>Evgenia </a:t>
            </a:r>
            <a:r>
              <a:rPr lang="en-GB" sz="2000" dirty="0" err="1"/>
              <a:t>Malakhova</a:t>
            </a:r>
            <a:r>
              <a:rPr lang="en-GB" sz="2000" dirty="0"/>
              <a:t>- </a:t>
            </a:r>
            <a:r>
              <a:rPr lang="en-GB" sz="2000" dirty="0" err="1"/>
              <a:t>Zhenya</a:t>
            </a:r>
            <a:r>
              <a:rPr lang="en-GB" sz="2000" dirty="0"/>
              <a:t> </a:t>
            </a:r>
            <a:r>
              <a:rPr lang="en-GB" sz="2000" dirty="0" err="1"/>
              <a:t>Komelkova</a:t>
            </a:r>
            <a:endParaRPr lang="en-GB" sz="2000" dirty="0"/>
          </a:p>
          <a:p>
            <a:r>
              <a:rPr lang="en-GB" sz="2000" dirty="0" err="1"/>
              <a:t>Agniya</a:t>
            </a:r>
            <a:r>
              <a:rPr lang="en-GB" sz="2000" dirty="0"/>
              <a:t> Kuznetsova- Sonya </a:t>
            </a:r>
            <a:r>
              <a:rPr lang="en-GB" sz="2000" dirty="0" err="1"/>
              <a:t>Gurvich</a:t>
            </a:r>
            <a:endParaRPr lang="en-GB" sz="2000" dirty="0"/>
          </a:p>
          <a:p>
            <a:r>
              <a:rPr lang="en-GB" sz="2000" dirty="0"/>
              <a:t>Sophia </a:t>
            </a:r>
            <a:r>
              <a:rPr lang="en-GB" sz="2000" dirty="0" err="1"/>
              <a:t>Lebedeva</a:t>
            </a:r>
            <a:r>
              <a:rPr lang="en-GB" sz="2000" dirty="0"/>
              <a:t>- Lisa </a:t>
            </a:r>
            <a:r>
              <a:rPr lang="en-GB" sz="2000" dirty="0" err="1"/>
              <a:t>Brickina</a:t>
            </a:r>
            <a:endParaRPr lang="en-GB" sz="2000" dirty="0"/>
          </a:p>
          <a:p>
            <a:r>
              <a:rPr lang="en-GB" sz="2000" dirty="0"/>
              <a:t>Kristina </a:t>
            </a:r>
            <a:r>
              <a:rPr lang="en-GB" sz="2000" dirty="0" err="1"/>
              <a:t>Asmus</a:t>
            </a:r>
            <a:r>
              <a:rPr lang="en-GB" sz="2000" dirty="0"/>
              <a:t>- </a:t>
            </a:r>
            <a:r>
              <a:rPr lang="en-GB" sz="2000" dirty="0" err="1"/>
              <a:t>Galya</a:t>
            </a:r>
            <a:r>
              <a:rPr lang="en-GB" sz="2000" dirty="0"/>
              <a:t> </a:t>
            </a:r>
            <a:r>
              <a:rPr lang="en-GB" sz="2000" dirty="0" err="1"/>
              <a:t>Chetvertak</a:t>
            </a: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BCD1F2-1F60-8640-A8F7-D1AD9F515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48" y="2963597"/>
            <a:ext cx="5318928" cy="221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5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F8C71-6888-5C4D-A6B1-685AC675E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CE77A5-EF2D-F64B-90BB-195668BE1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5071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{307EECB9-D7B4-E046-95BF-BC969B5D0BA2}tf10001057</Template>
  <TotalTime>1383</TotalTime>
  <Words>150</Words>
  <Application>Microsoft Macintosh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Берлин</vt:lpstr>
      <vt:lpstr>My favorite movie about  World War 2</vt:lpstr>
      <vt:lpstr> «The dawns here are quiet»</vt:lpstr>
      <vt:lpstr>Plot</vt:lpstr>
      <vt:lpstr>Cast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movie about World War 2</dc:title>
  <dc:creator>Polina Goncharova</dc:creator>
  <cp:lastModifiedBy>Polina Goncharova</cp:lastModifiedBy>
  <cp:revision>7</cp:revision>
  <dcterms:created xsi:type="dcterms:W3CDTF">2020-05-09T13:11:43Z</dcterms:created>
  <dcterms:modified xsi:type="dcterms:W3CDTF">2020-05-10T12:15:10Z</dcterms:modified>
</cp:coreProperties>
</file>