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7" r:id="rId4"/>
    <p:sldId id="258" r:id="rId5"/>
    <p:sldId id="260" r:id="rId6"/>
    <p:sldId id="259"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A8F11FA-9ECB-4F39-9E8B-F45929FBDD39}" type="datetimeFigureOut">
              <a:rPr lang="ru-RU" smtClean="0"/>
              <a:t>11.05.2020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F5E820-5778-4191-9E2D-54B07A405FA7}" type="slidenum">
              <a:rPr lang="ru-RU" smtClean="0"/>
              <a:t>‹#›</a:t>
            </a:fld>
            <a:endParaRPr lang="ru-RU"/>
          </a:p>
        </p:txBody>
      </p:sp>
    </p:spTree>
    <p:extLst>
      <p:ext uri="{BB962C8B-B14F-4D97-AF65-F5344CB8AC3E}">
        <p14:creationId xmlns:p14="http://schemas.microsoft.com/office/powerpoint/2010/main" val="246493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A8F11FA-9ECB-4F39-9E8B-F45929FBDD39}" type="datetimeFigureOut">
              <a:rPr lang="ru-RU" smtClean="0"/>
              <a:t>11.05.2020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3F5E820-5778-4191-9E2D-54B07A405FA7}" type="slidenum">
              <a:rPr lang="ru-RU" smtClean="0"/>
              <a:t>‹#›</a:t>
            </a:fld>
            <a:endParaRPr lang="ru-RU"/>
          </a:p>
        </p:txBody>
      </p:sp>
    </p:spTree>
    <p:extLst>
      <p:ext uri="{BB962C8B-B14F-4D97-AF65-F5344CB8AC3E}">
        <p14:creationId xmlns:p14="http://schemas.microsoft.com/office/powerpoint/2010/main" val="429161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A8F11FA-9ECB-4F39-9E8B-F45929FBDD39}" type="datetimeFigureOut">
              <a:rPr lang="ru-RU" smtClean="0"/>
              <a:t>11.05.2020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3F5E820-5778-4191-9E2D-54B07A405FA7}" type="slidenum">
              <a:rPr lang="ru-RU" smtClean="0"/>
              <a:t>‹#›</a:t>
            </a:fld>
            <a:endParaRPr lang="ru-RU"/>
          </a:p>
        </p:txBody>
      </p:sp>
    </p:spTree>
    <p:extLst>
      <p:ext uri="{BB962C8B-B14F-4D97-AF65-F5344CB8AC3E}">
        <p14:creationId xmlns:p14="http://schemas.microsoft.com/office/powerpoint/2010/main" val="2619854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A8F11FA-9ECB-4F39-9E8B-F45929FBDD39}" type="datetimeFigureOut">
              <a:rPr lang="ru-RU" smtClean="0"/>
              <a:t>11.05.2020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3F5E820-5778-4191-9E2D-54B07A405FA7}" type="slidenum">
              <a:rPr lang="ru-RU" smtClean="0"/>
              <a:t>‹#›</a:t>
            </a:fld>
            <a:endParaRPr lang="ru-RU"/>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18756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A8F11FA-9ECB-4F39-9E8B-F45929FBDD39}" type="datetimeFigureOut">
              <a:rPr lang="ru-RU" smtClean="0"/>
              <a:t>11.05.2020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3F5E820-5778-4191-9E2D-54B07A405FA7}" type="slidenum">
              <a:rPr lang="ru-RU" smtClean="0"/>
              <a:t>‹#›</a:t>
            </a:fld>
            <a:endParaRPr lang="ru-RU"/>
          </a:p>
        </p:txBody>
      </p:sp>
    </p:spTree>
    <p:extLst>
      <p:ext uri="{BB962C8B-B14F-4D97-AF65-F5344CB8AC3E}">
        <p14:creationId xmlns:p14="http://schemas.microsoft.com/office/powerpoint/2010/main" val="345751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9A8F11FA-9ECB-4F39-9E8B-F45929FBDD39}" type="datetimeFigureOut">
              <a:rPr lang="ru-RU" smtClean="0"/>
              <a:t>11.05.2020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3F5E820-5778-4191-9E2D-54B07A405FA7}" type="slidenum">
              <a:rPr lang="ru-RU" smtClean="0"/>
              <a:t>‹#›</a:t>
            </a:fld>
            <a:endParaRPr lang="ru-RU"/>
          </a:p>
        </p:txBody>
      </p:sp>
    </p:spTree>
    <p:extLst>
      <p:ext uri="{BB962C8B-B14F-4D97-AF65-F5344CB8AC3E}">
        <p14:creationId xmlns:p14="http://schemas.microsoft.com/office/powerpoint/2010/main" val="2220575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9A8F11FA-9ECB-4F39-9E8B-F45929FBDD39}" type="datetimeFigureOut">
              <a:rPr lang="ru-RU" smtClean="0"/>
              <a:t>11.05.2020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3F5E820-5778-4191-9E2D-54B07A405FA7}" type="slidenum">
              <a:rPr lang="ru-RU" smtClean="0"/>
              <a:t>‹#›</a:t>
            </a:fld>
            <a:endParaRPr lang="ru-RU"/>
          </a:p>
        </p:txBody>
      </p:sp>
    </p:spTree>
    <p:extLst>
      <p:ext uri="{BB962C8B-B14F-4D97-AF65-F5344CB8AC3E}">
        <p14:creationId xmlns:p14="http://schemas.microsoft.com/office/powerpoint/2010/main" val="3390244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A8F11FA-9ECB-4F39-9E8B-F45929FBDD39}" type="datetimeFigureOut">
              <a:rPr lang="ru-RU" smtClean="0"/>
              <a:t>11.05.2020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F5E820-5778-4191-9E2D-54B07A405FA7}" type="slidenum">
              <a:rPr lang="ru-RU" smtClean="0"/>
              <a:t>‹#›</a:t>
            </a:fld>
            <a:endParaRPr lang="ru-RU"/>
          </a:p>
        </p:txBody>
      </p:sp>
    </p:spTree>
    <p:extLst>
      <p:ext uri="{BB962C8B-B14F-4D97-AF65-F5344CB8AC3E}">
        <p14:creationId xmlns:p14="http://schemas.microsoft.com/office/powerpoint/2010/main" val="1169419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A8F11FA-9ECB-4F39-9E8B-F45929FBDD39}" type="datetimeFigureOut">
              <a:rPr lang="ru-RU" smtClean="0"/>
              <a:t>11.05.2020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F5E820-5778-4191-9E2D-54B07A405FA7}" type="slidenum">
              <a:rPr lang="ru-RU" smtClean="0"/>
              <a:t>‹#›</a:t>
            </a:fld>
            <a:endParaRPr lang="ru-RU"/>
          </a:p>
        </p:txBody>
      </p:sp>
    </p:spTree>
    <p:extLst>
      <p:ext uri="{BB962C8B-B14F-4D97-AF65-F5344CB8AC3E}">
        <p14:creationId xmlns:p14="http://schemas.microsoft.com/office/powerpoint/2010/main" val="1479858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A8F11FA-9ECB-4F39-9E8B-F45929FBDD39}" type="datetimeFigureOut">
              <a:rPr lang="ru-RU" smtClean="0"/>
              <a:t>11.05.2020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F5E820-5778-4191-9E2D-54B07A405FA7}" type="slidenum">
              <a:rPr lang="ru-RU" smtClean="0"/>
              <a:t>‹#›</a:t>
            </a:fld>
            <a:endParaRPr lang="ru-RU"/>
          </a:p>
        </p:txBody>
      </p:sp>
    </p:spTree>
    <p:extLst>
      <p:ext uri="{BB962C8B-B14F-4D97-AF65-F5344CB8AC3E}">
        <p14:creationId xmlns:p14="http://schemas.microsoft.com/office/powerpoint/2010/main" val="2998835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A8F11FA-9ECB-4F39-9E8B-F45929FBDD39}" type="datetimeFigureOut">
              <a:rPr lang="ru-RU" smtClean="0"/>
              <a:t>11.05.2020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F5E820-5778-4191-9E2D-54B07A405FA7}" type="slidenum">
              <a:rPr lang="ru-RU" smtClean="0"/>
              <a:t>‹#›</a:t>
            </a:fld>
            <a:endParaRPr lang="ru-RU"/>
          </a:p>
        </p:txBody>
      </p:sp>
    </p:spTree>
    <p:extLst>
      <p:ext uri="{BB962C8B-B14F-4D97-AF65-F5344CB8AC3E}">
        <p14:creationId xmlns:p14="http://schemas.microsoft.com/office/powerpoint/2010/main" val="270798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A8F11FA-9ECB-4F39-9E8B-F45929FBDD39}" type="datetimeFigureOut">
              <a:rPr lang="ru-RU" smtClean="0"/>
              <a:t>11.05.2020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3F5E820-5778-4191-9E2D-54B07A405FA7}" type="slidenum">
              <a:rPr lang="ru-RU" smtClean="0"/>
              <a:t>‹#›</a:t>
            </a:fld>
            <a:endParaRPr lang="ru-RU"/>
          </a:p>
        </p:txBody>
      </p:sp>
    </p:spTree>
    <p:extLst>
      <p:ext uri="{BB962C8B-B14F-4D97-AF65-F5344CB8AC3E}">
        <p14:creationId xmlns:p14="http://schemas.microsoft.com/office/powerpoint/2010/main" val="1249196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A8F11FA-9ECB-4F39-9E8B-F45929FBDD39}" type="datetimeFigureOut">
              <a:rPr lang="ru-RU" smtClean="0"/>
              <a:t>11.05.2020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3F5E820-5778-4191-9E2D-54B07A405FA7}" type="slidenum">
              <a:rPr lang="ru-RU" smtClean="0"/>
              <a:t>‹#›</a:t>
            </a:fld>
            <a:endParaRPr lang="ru-RU"/>
          </a:p>
        </p:txBody>
      </p:sp>
    </p:spTree>
    <p:extLst>
      <p:ext uri="{BB962C8B-B14F-4D97-AF65-F5344CB8AC3E}">
        <p14:creationId xmlns:p14="http://schemas.microsoft.com/office/powerpoint/2010/main" val="2279086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A8F11FA-9ECB-4F39-9E8B-F45929FBDD39}" type="datetimeFigureOut">
              <a:rPr lang="ru-RU" smtClean="0"/>
              <a:t>11.05.2020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3F5E820-5778-4191-9E2D-54B07A405FA7}" type="slidenum">
              <a:rPr lang="ru-RU" smtClean="0"/>
              <a:t>‹#›</a:t>
            </a:fld>
            <a:endParaRPr lang="ru-RU"/>
          </a:p>
        </p:txBody>
      </p:sp>
    </p:spTree>
    <p:extLst>
      <p:ext uri="{BB962C8B-B14F-4D97-AF65-F5344CB8AC3E}">
        <p14:creationId xmlns:p14="http://schemas.microsoft.com/office/powerpoint/2010/main" val="287935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F11FA-9ECB-4F39-9E8B-F45929FBDD39}" type="datetimeFigureOut">
              <a:rPr lang="ru-RU" smtClean="0"/>
              <a:t>11.05.2020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3F5E820-5778-4191-9E2D-54B07A405FA7}" type="slidenum">
              <a:rPr lang="ru-RU" smtClean="0"/>
              <a:t>‹#›</a:t>
            </a:fld>
            <a:endParaRPr lang="ru-RU"/>
          </a:p>
        </p:txBody>
      </p:sp>
    </p:spTree>
    <p:extLst>
      <p:ext uri="{BB962C8B-B14F-4D97-AF65-F5344CB8AC3E}">
        <p14:creationId xmlns:p14="http://schemas.microsoft.com/office/powerpoint/2010/main" val="683453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A8F11FA-9ECB-4F39-9E8B-F45929FBDD39}" type="datetimeFigureOut">
              <a:rPr lang="ru-RU" smtClean="0"/>
              <a:t>11.05.2020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3F5E820-5778-4191-9E2D-54B07A405FA7}" type="slidenum">
              <a:rPr lang="ru-RU" smtClean="0"/>
              <a:t>‹#›</a:t>
            </a:fld>
            <a:endParaRPr lang="ru-RU"/>
          </a:p>
        </p:txBody>
      </p:sp>
    </p:spTree>
    <p:extLst>
      <p:ext uri="{BB962C8B-B14F-4D97-AF65-F5344CB8AC3E}">
        <p14:creationId xmlns:p14="http://schemas.microsoft.com/office/powerpoint/2010/main" val="3341416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A8F11FA-9ECB-4F39-9E8B-F45929FBDD39}" type="datetimeFigureOut">
              <a:rPr lang="ru-RU" smtClean="0"/>
              <a:t>11.05.2020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3F5E820-5778-4191-9E2D-54B07A405FA7}" type="slidenum">
              <a:rPr lang="ru-RU" smtClean="0"/>
              <a:t>‹#›</a:t>
            </a:fld>
            <a:endParaRPr lang="ru-RU"/>
          </a:p>
        </p:txBody>
      </p:sp>
    </p:spTree>
    <p:extLst>
      <p:ext uri="{BB962C8B-B14F-4D97-AF65-F5344CB8AC3E}">
        <p14:creationId xmlns:p14="http://schemas.microsoft.com/office/powerpoint/2010/main" val="3977622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A8F11FA-9ECB-4F39-9E8B-F45929FBDD39}" type="datetimeFigureOut">
              <a:rPr lang="ru-RU" smtClean="0"/>
              <a:t>11.05.2020</a:t>
            </a:fld>
            <a:endParaRPr lang="ru-RU"/>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ru-RU"/>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3F5E820-5778-4191-9E2D-54B07A405FA7}" type="slidenum">
              <a:rPr lang="ru-RU" smtClean="0"/>
              <a:t>‹#›</a:t>
            </a:fld>
            <a:endParaRPr lang="ru-RU"/>
          </a:p>
        </p:txBody>
      </p:sp>
    </p:spTree>
    <p:extLst>
      <p:ext uri="{BB962C8B-B14F-4D97-AF65-F5344CB8AC3E}">
        <p14:creationId xmlns:p14="http://schemas.microsoft.com/office/powerpoint/2010/main" val="209714250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My family in The Great Patriotic War </a:t>
            </a:r>
            <a:endParaRPr lang="ru-RU" dirty="0"/>
          </a:p>
        </p:txBody>
      </p:sp>
      <p:sp>
        <p:nvSpPr>
          <p:cNvPr id="3" name="Подзаголовок 2"/>
          <p:cNvSpPr>
            <a:spLocks noGrp="1"/>
          </p:cNvSpPr>
          <p:nvPr>
            <p:ph type="subTitle" idx="1"/>
          </p:nvPr>
        </p:nvSpPr>
        <p:spPr/>
        <p:txBody>
          <a:bodyPr/>
          <a:lstStyle/>
          <a:p>
            <a:r>
              <a:rPr lang="en-US" dirty="0" smtClean="0"/>
              <a:t>The presentation is done by </a:t>
            </a:r>
            <a:r>
              <a:rPr lang="en-US" dirty="0" err="1" smtClean="0"/>
              <a:t>Chernov</a:t>
            </a:r>
            <a:r>
              <a:rPr lang="en-US" dirty="0" smtClean="0"/>
              <a:t> Nikita</a:t>
            </a:r>
            <a:endParaRPr lang="ru-RU" dirty="0"/>
          </a:p>
        </p:txBody>
      </p:sp>
    </p:spTree>
    <p:extLst>
      <p:ext uri="{BB962C8B-B14F-4D97-AF65-F5344CB8AC3E}">
        <p14:creationId xmlns:p14="http://schemas.microsoft.com/office/powerpoint/2010/main" val="682226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www.culture.ru/storage/images/780b64e48f1e929fbd9b37ca759a77a9/1d37ff47a692ce4c5816873a511a82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8617" y="3431821"/>
            <a:ext cx="4165735" cy="2980103"/>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636704" y="642558"/>
            <a:ext cx="10353762" cy="4058751"/>
          </a:xfrm>
        </p:spPr>
        <p:txBody>
          <a:bodyPr/>
          <a:lstStyle/>
          <a:p>
            <a:pPr marL="36900" indent="0">
              <a:buNone/>
            </a:pPr>
            <a:r>
              <a:rPr lang="en-US" dirty="0"/>
              <a:t>The Great Patriotic War is a war of unprecedented scale. The war of large states, the war of two political systems, the war of peoples for </a:t>
            </a:r>
            <a:r>
              <a:rPr lang="en-US" dirty="0" smtClean="0"/>
              <a:t>the </a:t>
            </a:r>
            <a:r>
              <a:rPr lang="en-US" dirty="0"/>
              <a:t>basic right to live, live freely and simply live. Millions </a:t>
            </a:r>
            <a:r>
              <a:rPr lang="en-US" dirty="0" smtClean="0"/>
              <a:t>of soldiers </a:t>
            </a:r>
            <a:r>
              <a:rPr lang="en-US" dirty="0"/>
              <a:t>gave their lives in an effort to defend their war and their loved </a:t>
            </a:r>
            <a:r>
              <a:rPr lang="en-US" dirty="0" smtClean="0"/>
              <a:t>ones, millions </a:t>
            </a:r>
            <a:r>
              <a:rPr lang="en-US" dirty="0"/>
              <a:t>of civilians fell victim to a terrible war machine. Our duty is to preserve the memory of these historical </a:t>
            </a:r>
            <a:r>
              <a:rPr lang="en-US" dirty="0" smtClean="0"/>
              <a:t>events</a:t>
            </a:r>
            <a:r>
              <a:rPr lang="ru-RU" dirty="0" smtClean="0"/>
              <a:t>. </a:t>
            </a:r>
            <a:r>
              <a:rPr lang="en-US" dirty="0" smtClean="0"/>
              <a:t>Our duty is </a:t>
            </a:r>
            <a:r>
              <a:rPr lang="en-US" dirty="0"/>
              <a:t>to tell future generations stories of true heroism, </a:t>
            </a:r>
            <a:r>
              <a:rPr lang="en-US" dirty="0" smtClean="0"/>
              <a:t>to give them </a:t>
            </a:r>
            <a:r>
              <a:rPr lang="en-US" dirty="0"/>
              <a:t>ideals of </a:t>
            </a:r>
            <a:r>
              <a:rPr lang="en-US" dirty="0" smtClean="0"/>
              <a:t>humanism. Our duty is </a:t>
            </a:r>
            <a:r>
              <a:rPr lang="en-US" dirty="0"/>
              <a:t>to prevent the recurrence of these </a:t>
            </a:r>
            <a:r>
              <a:rPr lang="en-US" dirty="0" smtClean="0"/>
              <a:t>terrible days of our history.</a:t>
            </a:r>
            <a:r>
              <a:rPr lang="ru-RU" dirty="0" smtClean="0"/>
              <a:t> </a:t>
            </a:r>
            <a:endParaRPr lang="en-US" dirty="0"/>
          </a:p>
          <a:p>
            <a:pPr marL="36900" indent="0">
              <a:buNone/>
            </a:pPr>
            <a:r>
              <a:rPr lang="en-US" dirty="0" smtClean="0"/>
              <a:t>This presentation tells about members of my family in The Great Patriotic War.</a:t>
            </a:r>
            <a:endParaRPr lang="ru-RU" dirty="0"/>
          </a:p>
        </p:txBody>
      </p:sp>
      <p:pic>
        <p:nvPicPr>
          <p:cNvPr id="1028" name="Picture 4" descr="https://i.pinimg.com/originals/fc/4c/87/fc4c870049ea63d79320f3f58c7666a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036" y="3431821"/>
            <a:ext cx="4595360" cy="302288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avatars.mds.yandex.net/get-pdb/2864356/bfbb5155-b0ba-474b-8da4-52b2b216d532/s1200?webp=fal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9491" y="3431821"/>
            <a:ext cx="4479636" cy="3158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813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Petrovich</a:t>
            </a:r>
            <a:r>
              <a:rPr lang="ru-RU" dirty="0" smtClean="0"/>
              <a:t> </a:t>
            </a:r>
            <a:r>
              <a:rPr lang="en-US" dirty="0" smtClean="0"/>
              <a:t>Nikolay</a:t>
            </a:r>
            <a:r>
              <a:rPr lang="ru-RU" dirty="0" smtClean="0"/>
              <a:t> </a:t>
            </a:r>
            <a:r>
              <a:rPr lang="en-US" dirty="0" smtClean="0"/>
              <a:t>Mikhailovich</a:t>
            </a:r>
            <a:endParaRPr lang="ru-RU" dirty="0"/>
          </a:p>
        </p:txBody>
      </p:sp>
      <p:sp>
        <p:nvSpPr>
          <p:cNvPr id="3" name="Объект 2"/>
          <p:cNvSpPr>
            <a:spLocks noGrp="1"/>
          </p:cNvSpPr>
          <p:nvPr>
            <p:ph idx="1"/>
          </p:nvPr>
        </p:nvSpPr>
        <p:spPr>
          <a:xfrm>
            <a:off x="838200" y="1825624"/>
            <a:ext cx="10515600" cy="1785793"/>
          </a:xfrm>
        </p:spPr>
        <p:txBody>
          <a:bodyPr>
            <a:normAutofit/>
          </a:bodyPr>
          <a:lstStyle/>
          <a:p>
            <a:pPr marL="0" indent="0">
              <a:buNone/>
            </a:pPr>
            <a:r>
              <a:rPr lang="en-US" sz="1600" dirty="0" smtClean="0"/>
              <a:t>He was born on March 16 in </a:t>
            </a:r>
            <a:r>
              <a:rPr lang="ru-RU" sz="1600" dirty="0" smtClean="0"/>
              <a:t>1925</a:t>
            </a:r>
            <a:r>
              <a:rPr lang="en-US" sz="1600" dirty="0" smtClean="0"/>
              <a:t> in </a:t>
            </a:r>
            <a:r>
              <a:rPr lang="en-US" sz="1600" dirty="0" err="1" smtClean="0"/>
              <a:t>Novolugovo</a:t>
            </a:r>
            <a:r>
              <a:rPr lang="en-US" sz="1600" dirty="0" err="1"/>
              <a:t>y</a:t>
            </a:r>
            <a:r>
              <a:rPr lang="en-US" sz="1600" dirty="0" err="1" smtClean="0"/>
              <a:t>e</a:t>
            </a:r>
            <a:r>
              <a:rPr lang="en-US" sz="1600" dirty="0" smtClean="0"/>
              <a:t> village (Novosibirsk </a:t>
            </a:r>
            <a:r>
              <a:rPr lang="en-US" sz="1600" dirty="0"/>
              <a:t>R</a:t>
            </a:r>
            <a:r>
              <a:rPr lang="en-US" sz="1600" dirty="0" smtClean="0"/>
              <a:t>egion)</a:t>
            </a:r>
            <a:r>
              <a:rPr lang="ru-RU" sz="1600" dirty="0" smtClean="0"/>
              <a:t>.</a:t>
            </a:r>
            <a:br>
              <a:rPr lang="ru-RU" sz="1600" dirty="0" smtClean="0"/>
            </a:br>
            <a:r>
              <a:rPr lang="en-US" sz="1600" dirty="0"/>
              <a:t>In 1945, he was drafted into the reconnaissance company of 267 mortar regiment of the 1st Guards Mechanized Corps. </a:t>
            </a:r>
            <a:r>
              <a:rPr lang="en-US" sz="1600" dirty="0" smtClean="0"/>
              <a:t>He p</a:t>
            </a:r>
            <a:r>
              <a:rPr lang="en-US" sz="1600" dirty="0" smtClean="0"/>
              <a:t>articipated </a:t>
            </a:r>
            <a:r>
              <a:rPr lang="en-US" sz="1600" dirty="0"/>
              <a:t>in battles in Ukraine, Hungary, Poland and Germany (an approximate map is attached below). </a:t>
            </a:r>
            <a:r>
              <a:rPr lang="en-US" sz="1600" dirty="0" smtClean="0"/>
              <a:t>03/14/1945 </a:t>
            </a:r>
            <a:r>
              <a:rPr lang="en-US" sz="1600" dirty="0"/>
              <a:t>was awarded the medal "For Courage" for detecting a cluster of infantry and enemy tanks. </a:t>
            </a:r>
            <a:r>
              <a:rPr lang="en-US" sz="1600" dirty="0" smtClean="0"/>
              <a:t>He is </a:t>
            </a:r>
            <a:r>
              <a:rPr lang="en-US" sz="1600" dirty="0"/>
              <a:t>the father of my maternal grandmother</a:t>
            </a:r>
            <a:endParaRPr lang="ru-RU" sz="1600" dirty="0"/>
          </a:p>
        </p:txBody>
      </p:sp>
      <p:pic>
        <p:nvPicPr>
          <p:cNvPr id="1026" name="Picture 2" descr="https://pamyat-naroda.ru/bitrix/templates/pn/img/awards/new/Medal_Za_Otvagu.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5076" y="3325091"/>
            <a:ext cx="1593270" cy="297472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stretch>
            <a:fillRect/>
          </a:stretch>
        </p:blipFill>
        <p:spPr>
          <a:xfrm>
            <a:off x="5661891" y="4239491"/>
            <a:ext cx="6465454" cy="3251306"/>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048" y="3317533"/>
            <a:ext cx="2291181" cy="3540467"/>
          </a:xfrm>
          <a:prstGeom prst="rect">
            <a:avLst/>
          </a:prstGeom>
        </p:spPr>
      </p:pic>
    </p:spTree>
    <p:extLst>
      <p:ext uri="{BB962C8B-B14F-4D97-AF65-F5344CB8AC3E}">
        <p14:creationId xmlns:p14="http://schemas.microsoft.com/office/powerpoint/2010/main" val="1983630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a:t>Kiryukhin</a:t>
            </a:r>
            <a:r>
              <a:rPr lang="en-US" dirty="0"/>
              <a:t> </a:t>
            </a:r>
            <a:r>
              <a:rPr lang="en-US" dirty="0" err="1"/>
              <a:t>Ignat</a:t>
            </a:r>
            <a:r>
              <a:rPr lang="en-US" dirty="0"/>
              <a:t> Pavlovich</a:t>
            </a:r>
            <a:endParaRPr lang="ru-RU" dirty="0"/>
          </a:p>
        </p:txBody>
      </p:sp>
      <p:sp>
        <p:nvSpPr>
          <p:cNvPr id="3" name="Объект 2"/>
          <p:cNvSpPr>
            <a:spLocks noGrp="1"/>
          </p:cNvSpPr>
          <p:nvPr>
            <p:ph idx="1"/>
          </p:nvPr>
        </p:nvSpPr>
        <p:spPr>
          <a:xfrm>
            <a:off x="838200" y="1825624"/>
            <a:ext cx="6569364" cy="2829503"/>
          </a:xfrm>
        </p:spPr>
        <p:txBody>
          <a:bodyPr>
            <a:normAutofit/>
          </a:bodyPr>
          <a:lstStyle/>
          <a:p>
            <a:pPr marL="0" indent="0">
              <a:buNone/>
            </a:pPr>
            <a:r>
              <a:rPr lang="en-US" sz="1600" dirty="0" smtClean="0"/>
              <a:t>He was born </a:t>
            </a:r>
            <a:r>
              <a:rPr lang="en-US" sz="1600" dirty="0"/>
              <a:t>in 1913 in the village of </a:t>
            </a:r>
            <a:r>
              <a:rPr lang="en-US" sz="1600" dirty="0" err="1"/>
              <a:t>Tyumentsevo</a:t>
            </a:r>
            <a:r>
              <a:rPr lang="en-US" sz="1600" dirty="0"/>
              <a:t> (Altai Territory). In 1939, together with his father, </a:t>
            </a:r>
            <a:r>
              <a:rPr lang="en-US" sz="1600" dirty="0" err="1"/>
              <a:t>Kiryukhin</a:t>
            </a:r>
            <a:r>
              <a:rPr lang="en-US" sz="1600" dirty="0"/>
              <a:t> Pavel </a:t>
            </a:r>
            <a:r>
              <a:rPr lang="en-US" sz="1600" dirty="0" err="1"/>
              <a:t>Fedorovich</a:t>
            </a:r>
            <a:r>
              <a:rPr lang="en-US" sz="1600" dirty="0"/>
              <a:t> went to serve in the army. He served as a driver-mechanic and rose to the rank of foreman at the time the war began. He died </a:t>
            </a:r>
            <a:r>
              <a:rPr lang="en-US" sz="1600" dirty="0" smtClean="0"/>
              <a:t>in</a:t>
            </a:r>
            <a:r>
              <a:rPr lang="ru-RU" sz="1600" dirty="0" smtClean="0"/>
              <a:t> </a:t>
            </a:r>
            <a:r>
              <a:rPr lang="en-US" sz="1600" dirty="0" smtClean="0"/>
              <a:t>1942 </a:t>
            </a:r>
            <a:r>
              <a:rPr lang="en-US" sz="1600" dirty="0"/>
              <a:t>in tank battles near the town of </a:t>
            </a:r>
            <a:r>
              <a:rPr lang="en-US" sz="1600" dirty="0" err="1"/>
              <a:t>Trubchevsk</a:t>
            </a:r>
            <a:r>
              <a:rPr lang="en-US" sz="1600" dirty="0"/>
              <a:t> </a:t>
            </a:r>
            <a:r>
              <a:rPr lang="en-US" sz="1600" dirty="0" smtClean="0"/>
              <a:t>(Bryansk </a:t>
            </a:r>
            <a:r>
              <a:rPr lang="en-US" sz="1600" dirty="0"/>
              <a:t>Region), where he was buried in a soldier’s fashion. The official documentation is considered </a:t>
            </a:r>
            <a:r>
              <a:rPr lang="en-US" sz="1600" dirty="0" smtClean="0"/>
              <a:t>him missing</a:t>
            </a:r>
            <a:r>
              <a:rPr lang="ru-RU" sz="1600" dirty="0"/>
              <a:t> </a:t>
            </a:r>
            <a:r>
              <a:rPr lang="en-US" sz="1600" dirty="0" smtClean="0"/>
              <a:t>since March 1942. He is </a:t>
            </a:r>
            <a:r>
              <a:rPr lang="en-US" sz="1600" dirty="0"/>
              <a:t>my maternal uncle on my paternal side</a:t>
            </a:r>
            <a:r>
              <a:rPr lang="en-US" sz="1600" dirty="0" smtClean="0"/>
              <a:t>.</a:t>
            </a:r>
            <a:r>
              <a:rPr lang="ru-RU" sz="1600" dirty="0" smtClean="0"/>
              <a:t> </a:t>
            </a:r>
            <a:endParaRPr lang="en-US" sz="1600" dirty="0" smtClean="0"/>
          </a:p>
          <a:p>
            <a:pPr marL="0" indent="0">
              <a:buNone/>
            </a:pPr>
            <a:r>
              <a:rPr lang="en-US" sz="1600" dirty="0" smtClean="0"/>
              <a:t>There is a letter, which he wrote to the family. In this letter he asked his mother to be proud about him and not to worry about his life. </a:t>
            </a:r>
            <a:endParaRPr lang="ru-RU" sz="1600" dirty="0"/>
          </a:p>
        </p:txBody>
      </p:sp>
      <p:pic>
        <p:nvPicPr>
          <p:cNvPr id="2050" name="Picture 2" descr="https://sun9-69.userapi.com/c857324/v857324205/1914ed/FttcuN3qfn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3016" y="1580050"/>
            <a:ext cx="4155562" cy="512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796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a:t>Ryapolov</a:t>
            </a:r>
            <a:r>
              <a:rPr lang="en-US" dirty="0"/>
              <a:t> </a:t>
            </a:r>
            <a:r>
              <a:rPr lang="en-US" dirty="0" err="1"/>
              <a:t>Vasily</a:t>
            </a:r>
            <a:r>
              <a:rPr lang="en-US" dirty="0"/>
              <a:t> </a:t>
            </a:r>
            <a:r>
              <a:rPr lang="en-US" dirty="0" err="1"/>
              <a:t>Mitrofanovich</a:t>
            </a:r>
            <a:endParaRPr lang="ru-RU" dirty="0"/>
          </a:p>
        </p:txBody>
      </p:sp>
      <p:sp>
        <p:nvSpPr>
          <p:cNvPr id="3" name="Объект 2"/>
          <p:cNvSpPr>
            <a:spLocks noGrp="1"/>
          </p:cNvSpPr>
          <p:nvPr>
            <p:ph idx="1"/>
          </p:nvPr>
        </p:nvSpPr>
        <p:spPr>
          <a:xfrm>
            <a:off x="838200" y="1825624"/>
            <a:ext cx="10515600" cy="1785793"/>
          </a:xfrm>
        </p:spPr>
        <p:txBody>
          <a:bodyPr>
            <a:normAutofit/>
          </a:bodyPr>
          <a:lstStyle/>
          <a:p>
            <a:pPr marL="0" indent="0">
              <a:buNone/>
            </a:pPr>
            <a:r>
              <a:rPr lang="en-US" sz="1600" dirty="0" smtClean="0"/>
              <a:t>He was born </a:t>
            </a:r>
            <a:r>
              <a:rPr lang="en-US" sz="1600" dirty="0"/>
              <a:t>in 1925 in the village of </a:t>
            </a:r>
            <a:r>
              <a:rPr lang="en-US" sz="1600" dirty="0" err="1"/>
              <a:t>Cheremshanka</a:t>
            </a:r>
            <a:r>
              <a:rPr lang="en-US" sz="1600" dirty="0"/>
              <a:t> (Altai Territory). He was drafted on January 7, 1943 into the 181 Guards Rifle Division, and on June 16, 1943 he was transferred to the 241 Guards Rifle Regiment. </a:t>
            </a:r>
            <a:r>
              <a:rPr lang="en-US" sz="1600" dirty="0" smtClean="0"/>
              <a:t>On September 9, 1943 </a:t>
            </a:r>
            <a:r>
              <a:rPr lang="en-US" sz="1600" dirty="0"/>
              <a:t>was awarded the medal "For Military Merit" after the offensive operation near Smolensk. In addition, he participated in battles in Belarus, Poland, Germany (below is an approximate map). During the fighting he was wounded in the arm. He is the father of my paternal grandmother.</a:t>
            </a:r>
            <a:endParaRPr lang="ru-RU" sz="1600" dirty="0"/>
          </a:p>
        </p:txBody>
      </p:sp>
      <p:pic>
        <p:nvPicPr>
          <p:cNvPr id="2050" name="Picture 2" descr="https://pamyat-naroda.ru/bitrix/templates/pn/img/awards/new/Medal_Za_Boevye_zaslug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3218" y="3611417"/>
            <a:ext cx="1620626" cy="283383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stretch>
            <a:fillRect/>
          </a:stretch>
        </p:blipFill>
        <p:spPr>
          <a:xfrm>
            <a:off x="6096000" y="3379713"/>
            <a:ext cx="5541818" cy="3065536"/>
          </a:xfrm>
          <a:prstGeom prst="rect">
            <a:avLst/>
          </a:prstGeom>
        </p:spPr>
      </p:pic>
    </p:spTree>
    <p:extLst>
      <p:ext uri="{BB962C8B-B14F-4D97-AF65-F5344CB8AC3E}">
        <p14:creationId xmlns:p14="http://schemas.microsoft.com/office/powerpoint/2010/main" val="574119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a:t>Chernov</a:t>
            </a:r>
            <a:r>
              <a:rPr lang="en-US" dirty="0"/>
              <a:t> Boris </a:t>
            </a:r>
            <a:r>
              <a:rPr lang="en-US" dirty="0" err="1"/>
              <a:t>Fedorovich</a:t>
            </a:r>
            <a:endParaRPr lang="ru-RU" dirty="0"/>
          </a:p>
        </p:txBody>
      </p:sp>
      <p:sp>
        <p:nvSpPr>
          <p:cNvPr id="3" name="Объект 2"/>
          <p:cNvSpPr>
            <a:spLocks noGrp="1"/>
          </p:cNvSpPr>
          <p:nvPr>
            <p:ph idx="1"/>
          </p:nvPr>
        </p:nvSpPr>
        <p:spPr>
          <a:xfrm>
            <a:off x="838200" y="1825624"/>
            <a:ext cx="10515600" cy="1785793"/>
          </a:xfrm>
        </p:spPr>
        <p:txBody>
          <a:bodyPr>
            <a:normAutofit/>
          </a:bodyPr>
          <a:lstStyle/>
          <a:p>
            <a:pPr marL="0" indent="0">
              <a:buNone/>
            </a:pPr>
            <a:r>
              <a:rPr lang="en-US" sz="1600" dirty="0" smtClean="0"/>
              <a:t>He was born </a:t>
            </a:r>
            <a:r>
              <a:rPr lang="en-US" sz="1600" dirty="0"/>
              <a:t>in 1898 in Altai. Due to active participation in the partisan cell in Altai during the Civil War, he was released from military operations, but went to the front with a truck driver. He is the father of my paternal grandfather.</a:t>
            </a:r>
            <a:endParaRPr lang="ru-RU" sz="1600" dirty="0"/>
          </a:p>
        </p:txBody>
      </p:sp>
    </p:spTree>
    <p:extLst>
      <p:ext uri="{BB962C8B-B14F-4D97-AF65-F5344CB8AC3E}">
        <p14:creationId xmlns:p14="http://schemas.microsoft.com/office/powerpoint/2010/main" val="1246289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36900" indent="0">
              <a:buNone/>
            </a:pPr>
            <a:r>
              <a:rPr lang="en-US" dirty="0" smtClean="0"/>
              <a:t>Our ancestors made a lot in order to give as freely and peaceful life. Their feat is priceless. And all we can do is to tell their stories to future generations in order to make  memory of them immortal.</a:t>
            </a:r>
            <a:endParaRPr lang="ru-RU" dirty="0"/>
          </a:p>
        </p:txBody>
      </p:sp>
    </p:spTree>
    <p:extLst>
      <p:ext uri="{BB962C8B-B14F-4D97-AF65-F5344CB8AC3E}">
        <p14:creationId xmlns:p14="http://schemas.microsoft.com/office/powerpoint/2010/main" val="40661923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ланец">
  <a:themeElements>
    <a:clrScheme name="Сланец">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Сланец">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анец">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TM04033929[[fn=Грифель]]</Template>
  <TotalTime>2243</TotalTime>
  <Words>566</Words>
  <Application>Microsoft Office PowerPoint</Application>
  <PresentationFormat>Широкоэкранный</PresentationFormat>
  <Paragraphs>14</Paragraphs>
  <Slides>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7</vt:i4>
      </vt:variant>
    </vt:vector>
  </HeadingPairs>
  <TitlesOfParts>
    <vt:vector size="12" baseType="lpstr">
      <vt:lpstr>Arial</vt:lpstr>
      <vt:lpstr>Calisto MT</vt:lpstr>
      <vt:lpstr>Trebuchet MS</vt:lpstr>
      <vt:lpstr>Wingdings 2</vt:lpstr>
      <vt:lpstr>Сланец</vt:lpstr>
      <vt:lpstr>My family in The Great Patriotic War </vt:lpstr>
      <vt:lpstr>Презентация PowerPoint</vt:lpstr>
      <vt:lpstr>Petrovich Nikolay Mikhailovich</vt:lpstr>
      <vt:lpstr>Kiryukhin Ignat Pavlovich</vt:lpstr>
      <vt:lpstr>Ryapolov Vasily Mitrofanovich</vt:lpstr>
      <vt:lpstr>Chernov Boris Fedorovich</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Моя семья в Великой Отечественной Войне</dc:title>
  <dc:creator>пк</dc:creator>
  <cp:lastModifiedBy>пк</cp:lastModifiedBy>
  <cp:revision>53</cp:revision>
  <dcterms:created xsi:type="dcterms:W3CDTF">2020-04-14T07:49:36Z</dcterms:created>
  <dcterms:modified xsi:type="dcterms:W3CDTF">2020-05-11T02:14:45Z</dcterms:modified>
</cp:coreProperties>
</file>