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8B1DE94-364D-4293-BC51-65AA155B0F8F}">
          <p14:sldIdLst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kushin" initials="Y" lastIdx="1" clrIdx="0">
    <p:extLst>
      <p:ext uri="{19B8F6BF-5375-455C-9EA6-DF929625EA0E}">
        <p15:presenceInfo xmlns:p15="http://schemas.microsoft.com/office/powerpoint/2012/main" userId="Yakush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6B71-56EA-44C2-AF46-0DCEF4552013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5EB4-4F46-483B-B614-B4CF9F395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057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6B71-56EA-44C2-AF46-0DCEF4552013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5EB4-4F46-483B-B614-B4CF9F395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75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6B71-56EA-44C2-AF46-0DCEF4552013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5EB4-4F46-483B-B614-B4CF9F395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3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6B71-56EA-44C2-AF46-0DCEF4552013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5EB4-4F46-483B-B614-B4CF9F395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74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6B71-56EA-44C2-AF46-0DCEF4552013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5EB4-4F46-483B-B614-B4CF9F395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2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6B71-56EA-44C2-AF46-0DCEF4552013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5EB4-4F46-483B-B614-B4CF9F395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29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6B71-56EA-44C2-AF46-0DCEF4552013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5EB4-4F46-483B-B614-B4CF9F395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33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6B71-56EA-44C2-AF46-0DCEF4552013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5EB4-4F46-483B-B614-B4CF9F395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66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6B71-56EA-44C2-AF46-0DCEF4552013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5EB4-4F46-483B-B614-B4CF9F395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805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6B71-56EA-44C2-AF46-0DCEF4552013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5EB4-4F46-483B-B614-B4CF9F395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99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6B71-56EA-44C2-AF46-0DCEF4552013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5EB4-4F46-483B-B614-B4CF9F395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11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66B71-56EA-44C2-AF46-0DCEF4552013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35EB4-4F46-483B-B614-B4CF9F395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82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drive.google.com/open?id=0B0Su0hYPAEtmbDktUzdCaG1BZ3dFYmlyQ1BmdUl3YWpieEVj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rgbClr val="F3F8FC"/>
            </a:gs>
            <a:gs pos="15000">
              <a:schemeClr val="bg1"/>
            </a:gs>
            <a:gs pos="74000">
              <a:srgbClr val="BBD5ED"/>
            </a:gs>
            <a:gs pos="20000">
              <a:schemeClr val="accent1">
                <a:lumMod val="5000"/>
                <a:lumOff val="9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9008" y="522493"/>
            <a:ext cx="6576647" cy="5804221"/>
          </a:xfrm>
          <a:solidFill>
            <a:srgbClr val="FFFFFF"/>
          </a:solidFill>
        </p:spPr>
        <p:txBody>
          <a:bodyPr>
            <a:normAutofit fontScale="90000"/>
          </a:bodyPr>
          <a:lstStyle/>
          <a:p>
            <a:r>
              <a:rPr lang="ru-RU" sz="3200" dirty="0">
                <a:latin typeface="+mn-lt"/>
              </a:rPr>
              <a:t>Сергей Ильич </a:t>
            </a:r>
            <a:r>
              <a:rPr lang="ru-RU" sz="3200" dirty="0" err="1">
                <a:latin typeface="+mn-lt"/>
              </a:rPr>
              <a:t>Дюков</a:t>
            </a:r>
            <a:r>
              <a:rPr lang="ru-RU" sz="3200" dirty="0">
                <a:latin typeface="+mn-lt"/>
              </a:rPr>
              <a:t> (26.07</a:t>
            </a:r>
            <a:r>
              <a:rPr lang="en-US" sz="3200" dirty="0">
                <a:latin typeface="+mn-lt"/>
              </a:rPr>
              <a:t>.1922 – 27</a:t>
            </a:r>
            <a:r>
              <a:rPr lang="ru-RU" sz="3200" dirty="0">
                <a:latin typeface="+mn-lt"/>
              </a:rPr>
              <a:t>.07.2016) , город Людиново. Прошел всю войну, дойдя до Берлина. </a:t>
            </a:r>
            <a:br>
              <a:rPr lang="en-US" sz="3200" dirty="0">
                <a:latin typeface="+mn-lt"/>
              </a:rPr>
            </a:br>
            <a:br>
              <a:rPr lang="ru-RU" sz="3200" dirty="0">
                <a:latin typeface="+mn-lt"/>
              </a:rPr>
            </a:br>
            <a:r>
              <a:rPr lang="ru-RU" sz="3200" dirty="0">
                <a:latin typeface="+mn-lt"/>
              </a:rPr>
              <a:t>Отучившись семь классов неполной средней школы он поступил на работу в фотографии, одновременно продолжая учебу в восьмом классе школы рабочей молодежи. По окончании девятого класса, поехал в Москву учиться стенографии.</a:t>
            </a:r>
            <a:br>
              <a:rPr lang="ru-RU" sz="3200" dirty="0">
                <a:latin typeface="+mn-lt"/>
              </a:rPr>
            </a:br>
            <a:r>
              <a:rPr lang="ru-RU" sz="3200" dirty="0">
                <a:latin typeface="+mn-lt"/>
              </a:rPr>
              <a:t>Отучившись один год, началась война…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2" y="52754"/>
            <a:ext cx="4825674" cy="6743700"/>
          </a:xfrm>
        </p:spPr>
      </p:pic>
    </p:spTree>
    <p:extLst>
      <p:ext uri="{BB962C8B-B14F-4D97-AF65-F5344CB8AC3E}">
        <p14:creationId xmlns:p14="http://schemas.microsoft.com/office/powerpoint/2010/main" val="425209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rgbClr val="F3F8FC"/>
            </a:gs>
            <a:gs pos="15000">
              <a:schemeClr val="bg1"/>
            </a:gs>
            <a:gs pos="60000">
              <a:srgbClr val="BBD5ED"/>
            </a:gs>
            <a:gs pos="32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4110" y="176463"/>
            <a:ext cx="6192252" cy="4865093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ru-RU" sz="2900" dirty="0">
                <a:latin typeface="+mn-lt"/>
              </a:rPr>
              <a:t>В день своего рождения, 26 июля 1941 года, был призван в армию. Свое </a:t>
            </a:r>
            <a:r>
              <a:rPr lang="ru-RU" sz="2900" dirty="0" err="1">
                <a:latin typeface="+mn-lt"/>
              </a:rPr>
              <a:t>девятнадцатилетие</a:t>
            </a:r>
            <a:r>
              <a:rPr lang="ru-RU" sz="2900" dirty="0">
                <a:latin typeface="+mn-lt"/>
              </a:rPr>
              <a:t> он провел на точке сборного пункта, с одним рублем в кармане и буханкой черного хлеба в мешке. К вечеру его отправили в город Муром на обучение, а после назначили связистом в 29-ую стрелковую бригаду, командиром которой был полковник Федотов.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14" y="176463"/>
            <a:ext cx="4539917" cy="6410914"/>
          </a:xfrm>
        </p:spPr>
      </p:pic>
    </p:spTree>
    <p:extLst>
      <p:ext uri="{BB962C8B-B14F-4D97-AF65-F5344CB8AC3E}">
        <p14:creationId xmlns:p14="http://schemas.microsoft.com/office/powerpoint/2010/main" val="137965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rgbClr val="F3F8FC"/>
            </a:gs>
            <a:gs pos="24000">
              <a:schemeClr val="bg1"/>
            </a:gs>
            <a:gs pos="74000">
              <a:srgbClr val="BBD5ED"/>
            </a:gs>
            <a:gs pos="46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0389" y="197709"/>
            <a:ext cx="10008974" cy="5881816"/>
          </a:xfrm>
          <a:noFill/>
        </p:spPr>
        <p:txBody>
          <a:bodyPr>
            <a:noAutofit/>
          </a:bodyPr>
          <a:lstStyle/>
          <a:p>
            <a:r>
              <a:rPr lang="ru-RU" sz="2900" dirty="0">
                <a:latin typeface="+mn-lt"/>
              </a:rPr>
              <a:t>22 ноября 1941 года его бригада прибыла на станцию Дмитров Московской области, и разгрузившись сразу заняли оборону на восточном берегу канала Москва-Волга. После легкого ранения он был направлен на лечение, где он наконец как следует помылся и вдоволь выспался. Потом, разумеется, обратно на фронт. </a:t>
            </a:r>
            <a:br>
              <a:rPr lang="ru-RU" sz="2900" dirty="0">
                <a:latin typeface="+mn-lt"/>
              </a:rPr>
            </a:br>
            <a:r>
              <a:rPr lang="ru-RU" sz="2900" dirty="0">
                <a:latin typeface="+mn-lt"/>
              </a:rPr>
              <a:t>Совершенно случайно попав в 308-ой артиллерийский полк 144-ой стрелковой дивизии и тоже связистом. После того, как комиссар полка по случаю узнал, что раньше он работал в фотографии, его определили в штабную батарею полка, где он пробыл с 1 апреля 1942 года по конец июня 1943 года.</a:t>
            </a:r>
            <a:br>
              <a:rPr lang="ru-RU" sz="2900" dirty="0">
                <a:latin typeface="+mn-lt"/>
              </a:rPr>
            </a:br>
            <a:br>
              <a:rPr lang="ru-RU" sz="2900" dirty="0">
                <a:latin typeface="+mn-lt"/>
              </a:rPr>
            </a:br>
            <a:endParaRPr lang="ru-RU" sz="2900" dirty="0"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 flipH="1" flipV="1">
            <a:off x="10670059" y="8277610"/>
            <a:ext cx="15445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34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2000">
              <a:srgbClr val="F3F8FC"/>
            </a:gs>
            <a:gs pos="46000">
              <a:schemeClr val="bg1"/>
            </a:gs>
            <a:gs pos="0">
              <a:srgbClr val="BBD5ED"/>
            </a:gs>
            <a:gs pos="3300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30000"/>
                <a:lumOff val="70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0281" y="0"/>
            <a:ext cx="7471719" cy="6858000"/>
          </a:xfrm>
        </p:spPr>
        <p:txBody>
          <a:bodyPr>
            <a:normAutofit/>
          </a:bodyPr>
          <a:lstStyle/>
          <a:p>
            <a:r>
              <a:rPr lang="ru-RU" sz="2900" dirty="0">
                <a:latin typeface="+mn-lt"/>
              </a:rPr>
              <a:t>В июне два больших начальника из вышестоящего штаба решили отправить своим женам посылки в Красноярск, куда переехало первое киевское артиллерийское училище. Туда приказали отправить двух солдат на учебу выбор пал на моего прадеда Василия </a:t>
            </a:r>
            <a:r>
              <a:rPr lang="ru-RU" sz="2900" dirty="0" err="1">
                <a:latin typeface="+mn-lt"/>
              </a:rPr>
              <a:t>Шубенко</a:t>
            </a:r>
            <a:r>
              <a:rPr lang="ru-RU" sz="2900" dirty="0">
                <a:latin typeface="+mn-lt"/>
              </a:rPr>
              <a:t>. Им выдали две посылки килограмм на пятьдесят, выделили легковую машину и отправили в Москву. Сдав посылки в багаж, они выдвинулись в Красноярск, где по приезду в училище оказалось, что набора еще нет. Тут начали они жить и в ус не дуть! Ходили на Енисей, купались и загорали, пока однажды начальник училища не наткнулся на них. Тут началась их учеба.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058"/>
            <a:ext cx="4547286" cy="6633883"/>
          </a:xfrm>
        </p:spPr>
      </p:pic>
    </p:spTree>
    <p:extLst>
      <p:ext uri="{BB962C8B-B14F-4D97-AF65-F5344CB8AC3E}">
        <p14:creationId xmlns:p14="http://schemas.microsoft.com/office/powerpoint/2010/main" val="2554385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2000">
              <a:srgbClr val="F3F8FC"/>
            </a:gs>
            <a:gs pos="46000">
              <a:schemeClr val="bg1"/>
            </a:gs>
            <a:gs pos="0">
              <a:srgbClr val="BBD5ED"/>
            </a:gs>
            <a:gs pos="3300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30000"/>
                <a:lumOff val="70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4422" y="321276"/>
            <a:ext cx="6559377" cy="6054809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+mn-lt"/>
              </a:rPr>
              <a:t>Если интересно, полую версию его похождений можно прочесть в его мемуарах     </a:t>
            </a:r>
            <a:r>
              <a:rPr lang="en-US" sz="3200" dirty="0">
                <a:hlinkClick r:id="rId2"/>
              </a:rPr>
              <a:t>https://drive.google.com/open?id=0B0Su0hYPAEtmbDktUzdCaG1BZ3dFYmlyQ1BmdUl3YWpieEVj</a:t>
            </a:r>
            <a:r>
              <a:rPr lang="ru-RU" sz="3200" dirty="0"/>
              <a:t>    </a:t>
            </a:r>
            <a:r>
              <a:rPr lang="ru-RU" sz="3200" dirty="0">
                <a:latin typeface="+mn-lt"/>
              </a:rPr>
              <a:t>(скопируйте все что написано синим и вставьте в браузере)  </a:t>
            </a:r>
            <a:br>
              <a:rPr lang="ru-RU" sz="3200" dirty="0"/>
            </a:br>
            <a:endParaRPr lang="ru-RU" sz="3200" dirty="0">
              <a:latin typeface="+mn-lt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58" y="0"/>
            <a:ext cx="4518959" cy="6858000"/>
          </a:xfrm>
        </p:spPr>
      </p:pic>
    </p:spTree>
    <p:extLst>
      <p:ext uri="{BB962C8B-B14F-4D97-AF65-F5344CB8AC3E}">
        <p14:creationId xmlns:p14="http://schemas.microsoft.com/office/powerpoint/2010/main" val="2435028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2000">
              <a:srgbClr val="F3F8FC"/>
            </a:gs>
            <a:gs pos="46000">
              <a:schemeClr val="bg1"/>
            </a:gs>
            <a:gs pos="0">
              <a:srgbClr val="BBD5ED"/>
            </a:gs>
            <a:gs pos="3300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30000"/>
                <a:lumOff val="70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84756" y="1112107"/>
            <a:ext cx="4151871" cy="219950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3200" dirty="0">
                <a:latin typeface="+mn-lt"/>
              </a:rPr>
              <a:t>Вот кстати я с братом вместе с прадедушкой!</a:t>
            </a:r>
            <a:r>
              <a:rPr lang="en-US" sz="3200" dirty="0">
                <a:latin typeface="+mn-lt"/>
              </a:rPr>
              <a:t> </a:t>
            </a:r>
            <a:r>
              <a:rPr lang="ru-RU" sz="3200" dirty="0">
                <a:latin typeface="+mn-lt"/>
              </a:rPr>
              <a:t>Я справа </a:t>
            </a:r>
            <a:r>
              <a:rPr lang="ru-RU" sz="3200" dirty="0">
                <a:latin typeface="+mn-lt"/>
                <a:sym typeface="Wingdings" panose="05000000000000000000" pitchFamily="2" charset="2"/>
              </a:rPr>
              <a:t></a:t>
            </a:r>
            <a:endParaRPr lang="ru-RU" sz="3200" dirty="0">
              <a:latin typeface="+mn-lt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87" y="321276"/>
            <a:ext cx="7253720" cy="5066270"/>
          </a:xfrm>
        </p:spPr>
      </p:pic>
    </p:spTree>
    <p:extLst>
      <p:ext uri="{BB962C8B-B14F-4D97-AF65-F5344CB8AC3E}">
        <p14:creationId xmlns:p14="http://schemas.microsoft.com/office/powerpoint/2010/main" val="21538317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390</Words>
  <Application>Microsoft Office PowerPoint</Application>
  <PresentationFormat>Широкоэкранный</PresentationFormat>
  <Paragraphs>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Сергей Ильич Дюков (26.07.1922 – 27.07.2016) , город Людиново. Прошел всю войну, дойдя до Берлина.   Отучившись семь классов неполной средней школы он поступил на работу в фотографии, одновременно продолжая учебу в восьмом классе школы рабочей молодежи. По окончании девятого класса, поехал в Москву учиться стенографии. Отучившись один год, началась война…</vt:lpstr>
      <vt:lpstr>В день своего рождения, 26 июля 1941 года, был призван в армию. Свое девятнадцатилетие он провел на точке сборного пункта, с одним рублем в кармане и буханкой черного хлеба в мешке. К вечеру его отправили в город Муром на обучение, а после назначили связистом в 29-ую стрелковую бригаду, командиром которой был полковник Федотов.</vt:lpstr>
      <vt:lpstr>22 ноября 1941 года его бригада прибыла на станцию Дмитров Московской области, и разгрузившись сразу заняли оборону на восточном берегу канала Москва-Волга. После легкого ранения он был направлен на лечение, где он наконец как следует помылся и вдоволь выспался. Потом, разумеется, обратно на фронт.  Совершенно случайно попав в 308-ой артиллерийский полк 144-ой стрелковой дивизии и тоже связистом. После того, как комиссар полка по случаю узнал, что раньше он работал в фотографии, его определили в штабную батарею полка, где он пробыл с 1 апреля 1942 года по конец июня 1943 года.  </vt:lpstr>
      <vt:lpstr>В июне два больших начальника из вышестоящего штаба решили отправить своим женам посылки в Красноярск, куда переехало первое киевское артиллерийское училище. Туда приказали отправить двух солдат на учебу выбор пал на моего прадеда Василия Шубенко. Им выдали две посылки килограмм на пятьдесят, выделили легковую машину и отправили в Москву. Сдав посылки в багаж, они выдвинулись в Красноярск, где по приезду в училище оказалось, что набора еще нет. Тут начали они жить и в ус не дуть! Ходили на Енисей, купались и загорали, пока однажды начальник училища не наткнулся на них. Тут началась их учеба.</vt:lpstr>
      <vt:lpstr>Если интересно, полую версию его похождений можно прочесть в его мемуарах     https://drive.google.com/open?id=0B0Su0hYPAEtmbDktUzdCaG1BZ3dFYmlyQ1BmdUl3YWpieEVj    (скопируйте все что написано синим и вставьте в браузере)   </vt:lpstr>
      <vt:lpstr>Вот кстати я с братом вместе с прадедушкой! Я справа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Yakushin</dc:creator>
  <cp:lastModifiedBy>Леонид Антонов</cp:lastModifiedBy>
  <cp:revision>21</cp:revision>
  <dcterms:created xsi:type="dcterms:W3CDTF">2020-05-10T11:00:02Z</dcterms:created>
  <dcterms:modified xsi:type="dcterms:W3CDTF">2020-05-12T09:21:27Z</dcterms:modified>
</cp:coreProperties>
</file>