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71" r:id="rId4"/>
    <p:sldId id="272" r:id="rId5"/>
    <p:sldId id="262" r:id="rId6"/>
    <p:sldId id="277" r:id="rId7"/>
    <p:sldId id="27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007000"/>
    <a:srgbClr val="0042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C390-F208-4235-829F-FF86A3A86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06011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55C8-C205-48AF-9FFB-1F52070C83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88816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655D-E703-4172-BE57-6176AC6A0D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99067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D6EB7-EC4C-4A10-9BE1-B1165F8542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387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9392-B908-4008-9E59-4E89E7D25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91110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CC27-7AE2-4B86-BAE6-47DFC1A8A4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62123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A4D3-DB97-4FFF-B3B1-275B6663D0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62098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FAE1-0D17-4217-95BF-3BCB14DFB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41060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0173-68BD-4E23-8AB6-49EFBBBE47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464545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5C60-64FF-4948-87CB-233959D630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42700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846E-C59A-4125-87E3-A046E90F93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0664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74EB956-388C-4E65-A989-86F508A86C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88840"/>
            <a:ext cx="77755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9</a:t>
            </a:r>
            <a:r>
              <a:rPr lang="en-US" sz="7200" baseline="30000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7200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May </a:t>
            </a:r>
            <a:r>
              <a:rPr lang="ru-RU" sz="7200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7200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day</a:t>
            </a:r>
            <a:endParaRPr lang="ru-RU" sz="7200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2210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presentation made by </a:t>
            </a:r>
            <a:endParaRPr lang="ru-RU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Tatyana Kondrateva and Ann </a:t>
            </a:r>
            <a:r>
              <a:rPr lang="en-US" dirty="0" err="1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Nikulinskikh</a:t>
            </a:r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04137" cy="39608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i="1" spc="-150" dirty="0" smtClean="0"/>
              <a:t>      </a:t>
            </a:r>
            <a:r>
              <a:rPr lang="en-US" spc="-150" dirty="0"/>
              <a:t>The holiday of the victory of the people of the Soviet Union over Nazi Germany in the Great Patriotic War of </a:t>
            </a:r>
            <a:r>
              <a:rPr lang="en-US" spc="-150" dirty="0" smtClean="0"/>
              <a:t>1941-1945 celebrated </a:t>
            </a:r>
            <a:r>
              <a:rPr lang="en-US" spc="-150" dirty="0"/>
              <a:t>on May 9th</a:t>
            </a:r>
            <a:r>
              <a:rPr lang="en-US" spc="-150" dirty="0" smtClean="0"/>
              <a:t>.</a:t>
            </a:r>
            <a:endParaRPr lang="en-US" spc="-150" dirty="0"/>
          </a:p>
        </p:txBody>
      </p:sp>
      <p:pic>
        <p:nvPicPr>
          <p:cNvPr id="1027" name="Picture 3" descr="C:\Users\Tatyana\AppData\Local\Microsoft\Windows\INetCache\IE\22S95EQO\Victory_Day_Parade_2008-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240360" cy="21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35952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5575" cy="714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820000"/>
                </a:solidFill>
              </a:rPr>
              <a:t>  </a:t>
            </a:r>
            <a:endParaRPr lang="ru-RU" dirty="0" smtClean="0">
              <a:solidFill>
                <a:srgbClr val="82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7704856" cy="3960813"/>
          </a:xfrm>
        </p:spPr>
        <p:txBody>
          <a:bodyPr/>
          <a:lstStyle/>
          <a:p>
            <a:pPr indent="450000" algn="just" eaLnBrk="1" hangingPunct="1">
              <a:buFontTx/>
              <a:buNone/>
              <a:defRPr/>
            </a:pPr>
            <a:r>
              <a:rPr lang="ru-RU" sz="2800" spc="-150" dirty="0" smtClean="0"/>
              <a:t>     </a:t>
            </a:r>
            <a:r>
              <a:rPr lang="en-US" sz="2800" spc="-150" dirty="0"/>
              <a:t>War always starts suddenly, </a:t>
            </a:r>
            <a:r>
              <a:rPr lang="en-US" sz="2800" spc="-150" dirty="0" smtClean="0"/>
              <a:t>22</a:t>
            </a:r>
            <a:r>
              <a:rPr lang="en-US" sz="2800" spc="-150" baseline="30000" dirty="0" smtClean="0"/>
              <a:t>nd</a:t>
            </a:r>
            <a:r>
              <a:rPr lang="en-US" sz="2800" spc="-150" dirty="0" smtClean="0"/>
              <a:t> of June in </a:t>
            </a:r>
            <a:r>
              <a:rPr lang="en-US" sz="2800" spc="-150" dirty="0"/>
              <a:t>1941, the most terrible war began - the Great Patriotic War</a:t>
            </a:r>
            <a:r>
              <a:rPr lang="en-US" sz="2800" spc="-150" dirty="0"/>
              <a:t>. Soviet Union </a:t>
            </a:r>
            <a:r>
              <a:rPr lang="en-US" sz="2800" spc="-150" dirty="0" smtClean="0"/>
              <a:t> was declared a state of emergency, mobilized an army. It lasted 4 fateful years. The spirit of patriotism and perseverance were the hallmarks of Russian soldier. </a:t>
            </a:r>
            <a:endParaRPr lang="en-US" sz="2800" spc="-15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spc="-150" dirty="0"/>
              <a:t>      </a:t>
            </a:r>
            <a:r>
              <a:rPr lang="en-US" sz="2800" spc="-150" dirty="0" smtClean="0"/>
              <a:t>       	 	 	</a:t>
            </a:r>
            <a:endParaRPr lang="ru-RU" sz="2800" spc="-15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5575" cy="144462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82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7704137" cy="3960813"/>
          </a:xfrm>
        </p:spPr>
        <p:txBody>
          <a:bodyPr/>
          <a:lstStyle/>
          <a:p>
            <a:pPr indent="450000" algn="just" eaLnBrk="1" hangingPunct="1">
              <a:spcBef>
                <a:spcPts val="0"/>
              </a:spcBef>
              <a:buFontTx/>
              <a:buNone/>
            </a:pPr>
            <a:r>
              <a:rPr lang="ru-RU" sz="2000" dirty="0" smtClean="0"/>
              <a:t>     </a:t>
            </a:r>
            <a:r>
              <a:rPr lang="en-US" sz="2000" dirty="0" smtClean="0"/>
              <a:t>The </a:t>
            </a:r>
            <a:r>
              <a:rPr lang="en-US" sz="2000" dirty="0"/>
              <a:t>Berlin operation of 1945 involved over 2.5 million soldiers and officers, 6,250 tanks and self-propelled guns, 7,500 aircraft. The losses turned out to be huge: according to official figures, the Red Army lost more than 15 thousand soldiers and officers per day. In total, in the Berlin operation, Soviet troops lost 352 thousand people.</a:t>
            </a:r>
            <a:endParaRPr lang="ru-RU" sz="2000" dirty="0" smtClean="0"/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20151" r="1988"/>
          <a:stretch>
            <a:fillRect/>
          </a:stretch>
        </p:blipFill>
        <p:spPr bwMode="auto">
          <a:xfrm>
            <a:off x="1835150" y="2852738"/>
            <a:ext cx="590232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326356" y="621050"/>
            <a:ext cx="68405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457200" algn="just" eaLnBrk="1" hangingPunct="1"/>
            <a:r>
              <a:rPr lang="en-US" sz="2000" dirty="0"/>
              <a:t>And on June 24, Victory Parade was held on Red Square in Moscow. The parade was commanded by Marshal Konstantin Rokossovsky, the parade was taken by Marshal George Zhukov.</a:t>
            </a:r>
            <a:endParaRPr lang="ru-RU" sz="2000" dirty="0"/>
          </a:p>
        </p:txBody>
      </p:sp>
      <p:pic>
        <p:nvPicPr>
          <p:cNvPr id="819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636713"/>
            <a:ext cx="62642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859216" cy="4525963"/>
          </a:xfrm>
        </p:spPr>
        <p:txBody>
          <a:bodyPr/>
          <a:lstStyle/>
          <a:p>
            <a:pPr marL="0" indent="457200" algn="just">
              <a:buNone/>
            </a:pPr>
            <a:r>
              <a:rPr lang="en-US" sz="2800" dirty="0" smtClean="0"/>
              <a:t>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celebration of Victory Day which was held on the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May in 1945 was completed by great firework</a:t>
            </a:r>
            <a:r>
              <a:rPr lang="en-US" sz="2800" dirty="0"/>
              <a:t>. Salute became a </a:t>
            </a:r>
            <a:r>
              <a:rPr lang="en-US" sz="2800" dirty="0" smtClean="0"/>
              <a:t>tradition</a:t>
            </a:r>
            <a:r>
              <a:rPr lang="ru-RU" sz="2800" dirty="0" smtClean="0"/>
              <a:t>. </a:t>
            </a:r>
            <a:r>
              <a:rPr lang="en-US" sz="2800" dirty="0" smtClean="0"/>
              <a:t>Then the military parade was held on the 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June in 1945. Nowadays the military parade is the important part of the celebration of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May.</a:t>
            </a:r>
            <a:endParaRPr lang="ru-RU" sz="2800" dirty="0"/>
          </a:p>
        </p:txBody>
      </p:sp>
      <p:pic>
        <p:nvPicPr>
          <p:cNvPr id="2051" name="Picture 3" descr="C:\Users\Tatyana\AppData\Local\Microsoft\Windows\INetCache\IE\22S95EQO\Military_parade_on_Red_Square_2017-05-09_02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r="11780" b="26842"/>
          <a:stretch/>
        </p:blipFill>
        <p:spPr bwMode="auto">
          <a:xfrm>
            <a:off x="1228800" y="3827476"/>
            <a:ext cx="3456384" cy="188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9" r="32989"/>
          <a:stretch/>
        </p:blipFill>
        <p:spPr bwMode="auto">
          <a:xfrm>
            <a:off x="5292080" y="3645024"/>
            <a:ext cx="2880320" cy="26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569168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3468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159</TotalTime>
  <Words>261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Times New Roman</vt:lpstr>
      <vt:lpstr>День Победы_06</vt:lpstr>
      <vt:lpstr> The 9th of May – Victory day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19</cp:revision>
  <dcterms:created xsi:type="dcterms:W3CDTF">2013-03-16T20:41:41Z</dcterms:created>
  <dcterms:modified xsi:type="dcterms:W3CDTF">2020-05-11T01:26:13Z</dcterms:modified>
</cp:coreProperties>
</file>