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6BF780-9212-45E5-9756-B7CE8A8A5BCC}"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3604171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6BF780-9212-45E5-9756-B7CE8A8A5BCC}"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680818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6BF780-9212-45E5-9756-B7CE8A8A5BCC}"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355386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6BF780-9212-45E5-9756-B7CE8A8A5BCC}"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273090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6BF780-9212-45E5-9756-B7CE8A8A5BCC}" type="datetimeFigureOut">
              <a:rPr lang="ru-RU" smtClean="0"/>
              <a:t>08.05.2020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598980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6BF780-9212-45E5-9756-B7CE8A8A5BCC}" type="datetimeFigureOut">
              <a:rPr lang="ru-RU" smtClean="0"/>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27328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6BF780-9212-45E5-9756-B7CE8A8A5BCC}" type="datetimeFigureOut">
              <a:rPr lang="ru-RU" smtClean="0"/>
              <a:t>08.05.2020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3272454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6BF780-9212-45E5-9756-B7CE8A8A5BCC}" type="datetimeFigureOut">
              <a:rPr lang="ru-RU" smtClean="0"/>
              <a:t>08.05.2020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35438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6BF780-9212-45E5-9756-B7CE8A8A5BCC}" type="datetimeFigureOut">
              <a:rPr lang="ru-RU" smtClean="0"/>
              <a:t>08.05.2020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4133891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E6BF780-9212-45E5-9756-B7CE8A8A5BCC}" type="datetimeFigureOut">
              <a:rPr lang="ru-RU" smtClean="0"/>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2193085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E6BF780-9212-45E5-9756-B7CE8A8A5BCC}" type="datetimeFigureOut">
              <a:rPr lang="ru-RU" smtClean="0"/>
              <a:t>08.05.2020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6FDA576-1226-4E68-9712-FA76B74C0F93}" type="slidenum">
              <a:rPr lang="ru-RU" smtClean="0"/>
              <a:t>‹#›</a:t>
            </a:fld>
            <a:endParaRPr lang="ru-RU"/>
          </a:p>
        </p:txBody>
      </p:sp>
    </p:spTree>
    <p:extLst>
      <p:ext uri="{BB962C8B-B14F-4D97-AF65-F5344CB8AC3E}">
        <p14:creationId xmlns:p14="http://schemas.microsoft.com/office/powerpoint/2010/main" val="286612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BF780-9212-45E5-9756-B7CE8A8A5BCC}" type="datetimeFigureOut">
              <a:rPr lang="ru-RU" smtClean="0"/>
              <a:t>08.05.2020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DA576-1226-4E68-9712-FA76B74C0F93}" type="slidenum">
              <a:rPr lang="ru-RU" smtClean="0"/>
              <a:t>‹#›</a:t>
            </a:fld>
            <a:endParaRPr lang="ru-RU"/>
          </a:p>
        </p:txBody>
      </p:sp>
    </p:spTree>
    <p:extLst>
      <p:ext uri="{BB962C8B-B14F-4D97-AF65-F5344CB8AC3E}">
        <p14:creationId xmlns:p14="http://schemas.microsoft.com/office/powerpoint/2010/main" val="24066598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6000" b="-8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flipH="1">
            <a:off x="1249680" y="5867400"/>
            <a:ext cx="3794760" cy="522922"/>
          </a:xfrm>
        </p:spPr>
        <p:txBody>
          <a:bodyPr>
            <a:normAutofit fontScale="90000"/>
          </a:bodyPr>
          <a:lstStyle/>
          <a:p>
            <a:endParaRPr lang="ru-RU" dirty="0"/>
          </a:p>
        </p:txBody>
      </p:sp>
      <p:sp>
        <p:nvSpPr>
          <p:cNvPr id="5" name="Подзаголовок 4"/>
          <p:cNvSpPr>
            <a:spLocks noGrp="1"/>
          </p:cNvSpPr>
          <p:nvPr>
            <p:ph type="subTitle" idx="1"/>
          </p:nvPr>
        </p:nvSpPr>
        <p:spPr>
          <a:xfrm>
            <a:off x="8061960" y="5349240"/>
            <a:ext cx="3886200" cy="1295400"/>
          </a:xfrm>
        </p:spPr>
        <p:txBody>
          <a:bodyPr/>
          <a:lstStyle/>
          <a:p>
            <a:r>
              <a:rPr lang="en-US" b="1" dirty="0" err="1" smtClean="0"/>
              <a:t>Chernyshova</a:t>
            </a:r>
            <a:r>
              <a:rPr lang="en-US" b="1" dirty="0" smtClean="0"/>
              <a:t> Varvara </a:t>
            </a:r>
          </a:p>
          <a:p>
            <a:r>
              <a:rPr lang="en-US" b="1" dirty="0" smtClean="0"/>
              <a:t>    </a:t>
            </a:r>
            <a:r>
              <a:rPr lang="en-US" b="1" dirty="0" err="1" smtClean="0"/>
              <a:t>Panagushina</a:t>
            </a:r>
            <a:r>
              <a:rPr lang="en-US" b="1" dirty="0" smtClean="0"/>
              <a:t> Olga 10V</a:t>
            </a:r>
          </a:p>
        </p:txBody>
      </p:sp>
    </p:spTree>
    <p:extLst>
      <p:ext uri="{BB962C8B-B14F-4D97-AF65-F5344CB8AC3E}">
        <p14:creationId xmlns:p14="http://schemas.microsoft.com/office/powerpoint/2010/main" val="877110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11000" b="-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160" y="365760"/>
            <a:ext cx="11079480" cy="1919288"/>
          </a:xfrm>
        </p:spPr>
        <p:txBody>
          <a:bodyPr>
            <a:noAutofit/>
          </a:bodyPr>
          <a:lstStyle/>
          <a:p>
            <a:r>
              <a:rPr lang="en-US" sz="2800" b="1" dirty="0" smtClean="0">
                <a:latin typeface="+mn-lt"/>
              </a:rPr>
              <a:t>In 1965, on the 20th anniversary of the Victory, the first parade took place, namely on May 9, dedicated to the victory of the Great Patriotic War (1941-1945). This date became a national holiday and </a:t>
            </a:r>
            <a:r>
              <a:rPr lang="en-US" sz="2800" b="1" dirty="0">
                <a:latin typeface="+mn-lt"/>
              </a:rPr>
              <a:t>a day off. Then the Victory Banner was first carried across Red Square</a:t>
            </a:r>
            <a:r>
              <a:rPr lang="en-US" sz="2800" b="1" dirty="0" smtClean="0">
                <a:latin typeface="+mn-lt"/>
              </a:rPr>
              <a:t>.</a:t>
            </a:r>
            <a:r>
              <a:rPr lang="en-US" sz="2800" b="1" dirty="0">
                <a:latin typeface="+mn-lt"/>
              </a:rPr>
              <a:t/>
            </a:r>
            <a:br>
              <a:rPr lang="en-US" sz="2800" b="1" dirty="0">
                <a:latin typeface="+mn-lt"/>
              </a:rPr>
            </a:br>
            <a:endParaRPr lang="ru-RU" sz="2800" b="1" dirty="0">
              <a:latin typeface="+mn-lt"/>
            </a:endParaRPr>
          </a:p>
        </p:txBody>
      </p:sp>
      <p:sp>
        <p:nvSpPr>
          <p:cNvPr id="3" name="Объект 2"/>
          <p:cNvSpPr>
            <a:spLocks noGrp="1"/>
          </p:cNvSpPr>
          <p:nvPr>
            <p:ph idx="1"/>
          </p:nvPr>
        </p:nvSpPr>
        <p:spPr>
          <a:xfrm>
            <a:off x="838200" y="5242559"/>
            <a:ext cx="9845040" cy="934403"/>
          </a:xfrm>
        </p:spPr>
        <p:txBody>
          <a:bodyPr/>
          <a:lstStyle/>
          <a:p>
            <a:endParaRPr lang="ru-RU" dirty="0"/>
          </a:p>
        </p:txBody>
      </p:sp>
    </p:spTree>
    <p:extLst>
      <p:ext uri="{BB962C8B-B14F-4D97-AF65-F5344CB8AC3E}">
        <p14:creationId xmlns:p14="http://schemas.microsoft.com/office/powerpoint/2010/main" val="3065993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12000" b="-12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280" y="426720"/>
            <a:ext cx="10393680" cy="2225040"/>
          </a:xfrm>
        </p:spPr>
        <p:txBody>
          <a:bodyPr>
            <a:normAutofit/>
          </a:bodyPr>
          <a:lstStyle/>
          <a:p>
            <a:r>
              <a:rPr lang="en-US" sz="3600" b="1" dirty="0">
                <a:latin typeface="+mn-lt"/>
              </a:rPr>
              <a:t>In Novosibirsk, </a:t>
            </a:r>
            <a:r>
              <a:rPr lang="en-US" sz="3600" b="1">
                <a:latin typeface="+mn-lt"/>
              </a:rPr>
              <a:t>by </a:t>
            </a:r>
            <a:r>
              <a:rPr lang="en-US" sz="3600" b="1" smtClean="0">
                <a:latin typeface="+mn-lt"/>
              </a:rPr>
              <a:t>tradition, </a:t>
            </a:r>
            <a:r>
              <a:rPr lang="en-US" sz="3600" b="1" dirty="0">
                <a:latin typeface="+mn-lt"/>
              </a:rPr>
              <a:t>Victory Day is celebrated in  Lenin Square. Every year at 10.00 a military parade of the troops of the Siberian garrison takes place on Lenin Square.</a:t>
            </a:r>
            <a:r>
              <a:rPr lang="en-US" i="1" dirty="0"/>
              <a:t> </a:t>
            </a:r>
            <a:endParaRPr lang="ru-RU" dirty="0"/>
          </a:p>
        </p:txBody>
      </p:sp>
      <p:sp>
        <p:nvSpPr>
          <p:cNvPr id="3" name="Объект 2"/>
          <p:cNvSpPr>
            <a:spLocks noGrp="1"/>
          </p:cNvSpPr>
          <p:nvPr>
            <p:ph idx="1"/>
          </p:nvPr>
        </p:nvSpPr>
        <p:spPr>
          <a:xfrm>
            <a:off x="8168640" y="5135879"/>
            <a:ext cx="3718560" cy="1498283"/>
          </a:xfrm>
        </p:spPr>
        <p:txBody>
          <a:bodyPr/>
          <a:lstStyle/>
          <a:p>
            <a:endParaRPr lang="ru-RU" dirty="0"/>
          </a:p>
        </p:txBody>
      </p:sp>
    </p:spTree>
    <p:extLst>
      <p:ext uri="{BB962C8B-B14F-4D97-AF65-F5344CB8AC3E}">
        <p14:creationId xmlns:p14="http://schemas.microsoft.com/office/powerpoint/2010/main" val="3088541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9000" b="-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60" y="-121920"/>
            <a:ext cx="10988040" cy="3017519"/>
          </a:xfrm>
        </p:spPr>
        <p:txBody>
          <a:bodyPr>
            <a:normAutofit/>
          </a:bodyPr>
          <a:lstStyle/>
          <a:p>
            <a:r>
              <a:rPr lang="en-US" sz="3600" b="1" dirty="0"/>
              <a:t>It involves participants in the personnel of the Ministry of Defense of the Russian Federation and other structures of law enforcement agencies, as well as military equipment. </a:t>
            </a:r>
            <a:endParaRPr lang="ru-RU" sz="3600" b="1" dirty="0"/>
          </a:p>
        </p:txBody>
      </p:sp>
      <p:sp>
        <p:nvSpPr>
          <p:cNvPr id="3" name="Объект 2"/>
          <p:cNvSpPr>
            <a:spLocks noGrp="1"/>
          </p:cNvSpPr>
          <p:nvPr>
            <p:ph idx="1"/>
          </p:nvPr>
        </p:nvSpPr>
        <p:spPr>
          <a:xfrm>
            <a:off x="838200" y="5852159"/>
            <a:ext cx="7604760" cy="324803"/>
          </a:xfrm>
        </p:spPr>
        <p:txBody>
          <a:bodyPr>
            <a:normAutofit fontScale="70000" lnSpcReduction="20000"/>
          </a:bodyPr>
          <a:lstStyle/>
          <a:p>
            <a:endParaRPr lang="ru-RU" dirty="0"/>
          </a:p>
        </p:txBody>
      </p:sp>
    </p:spTree>
    <p:extLst>
      <p:ext uri="{BB962C8B-B14F-4D97-AF65-F5344CB8AC3E}">
        <p14:creationId xmlns:p14="http://schemas.microsoft.com/office/powerpoint/2010/main" val="2400418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8000" b="-8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6280" y="914401"/>
            <a:ext cx="10576560" cy="1568768"/>
          </a:xfrm>
        </p:spPr>
        <p:txBody>
          <a:bodyPr>
            <a:normAutofit fontScale="90000"/>
          </a:bodyPr>
          <a:lstStyle/>
          <a:p>
            <a:r>
              <a:rPr lang="en-US" i="1" dirty="0" smtClean="0"/>
              <a:t> </a:t>
            </a:r>
            <a:r>
              <a:rPr lang="en-US" sz="4000" b="1" dirty="0">
                <a:solidFill>
                  <a:schemeClr val="accent2"/>
                </a:solidFill>
                <a:effectLst>
                  <a:outerShdw blurRad="38100" dist="38100" dir="2700000" algn="tl">
                    <a:srgbClr val="000000">
                      <a:alpha val="43137"/>
                    </a:srgbClr>
                  </a:outerShdw>
                </a:effectLst>
                <a:latin typeface="+mn-lt"/>
              </a:rPr>
              <a:t>After the parade, an immortal regiment is held, and then the laying of wreaths at the Eternal Flame. </a:t>
            </a:r>
            <a:r>
              <a:rPr lang="en-US" sz="4000" b="1" dirty="0">
                <a:solidFill>
                  <a:schemeClr val="accent2"/>
                </a:solidFill>
                <a:effectLst>
                  <a:outerShdw blurRad="38100" dist="38100" dir="2700000" algn="tl">
                    <a:srgbClr val="000000">
                      <a:alpha val="43137"/>
                    </a:srgbClr>
                  </a:outerShdw>
                </a:effectLst>
                <a:latin typeface="+mn-lt"/>
              </a:rPr>
              <a:t>Victory Day ends with festive fireworks in the evening.</a:t>
            </a:r>
            <a:br>
              <a:rPr lang="en-US" sz="4000" b="1" dirty="0">
                <a:solidFill>
                  <a:schemeClr val="accent2"/>
                </a:solidFill>
                <a:effectLst>
                  <a:outerShdw blurRad="38100" dist="38100" dir="2700000" algn="tl">
                    <a:srgbClr val="000000">
                      <a:alpha val="43137"/>
                    </a:srgbClr>
                  </a:outerShdw>
                </a:effectLst>
                <a:latin typeface="+mn-lt"/>
              </a:rPr>
            </a:br>
            <a:endParaRPr lang="ru-RU" sz="4000" b="1" dirty="0">
              <a:solidFill>
                <a:schemeClr val="accent2"/>
              </a:solidFill>
              <a:effectLst>
                <a:outerShdw blurRad="38100" dist="38100" dir="2700000" algn="tl">
                  <a:srgbClr val="000000">
                    <a:alpha val="43137"/>
                  </a:srgbClr>
                </a:outerShdw>
              </a:effectLst>
              <a:latin typeface="+mn-lt"/>
            </a:endParaRPr>
          </a:p>
        </p:txBody>
      </p:sp>
      <p:sp>
        <p:nvSpPr>
          <p:cNvPr id="3" name="Объект 2"/>
          <p:cNvSpPr>
            <a:spLocks noGrp="1"/>
          </p:cNvSpPr>
          <p:nvPr>
            <p:ph idx="1"/>
          </p:nvPr>
        </p:nvSpPr>
        <p:spPr>
          <a:xfrm>
            <a:off x="9296400" y="5455919"/>
            <a:ext cx="2179320" cy="1132523"/>
          </a:xfrm>
        </p:spPr>
        <p:txBody>
          <a:bodyPr/>
          <a:lstStyle/>
          <a:p>
            <a:endParaRPr lang="ru-RU" dirty="0"/>
          </a:p>
        </p:txBody>
      </p:sp>
    </p:spTree>
    <p:extLst>
      <p:ext uri="{BB962C8B-B14F-4D97-AF65-F5344CB8AC3E}">
        <p14:creationId xmlns:p14="http://schemas.microsoft.com/office/powerpoint/2010/main" val="3985005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0" y="365760"/>
            <a:ext cx="5958840" cy="6134420"/>
          </a:xfrm>
          <a:blipFill dpi="0" rotWithShape="1">
            <a:blip r:embed="rId2">
              <a:alphaModFix amt="33000"/>
            </a:blip>
            <a:srcRect/>
            <a:stretch>
              <a:fillRect/>
            </a:stretch>
          </a:blipFill>
        </p:spPr>
        <p:txBody>
          <a:bodyPr>
            <a:normAutofit/>
          </a:bodyPr>
          <a:lstStyle/>
          <a:p>
            <a:r>
              <a:rPr lang="en-US" i="1" dirty="0"/>
              <a:t/>
            </a:r>
            <a:br>
              <a:rPr lang="en-US" i="1" dirty="0"/>
            </a:br>
            <a:r>
              <a:rPr lang="en-US" sz="3100" b="1" dirty="0">
                <a:latin typeface="+mn-lt"/>
              </a:rPr>
              <a:t>St. George Ribbon - is one of the main attributes of Victory Day in Great Patriotic War . This symbol is an expression of our respect for veterans and all those thanks to whom we won in 1945. The St. George ribbon is usually worn on the chest on the left. The colors of the tape are black - the color of smoke and orange - the color of the flame. </a:t>
            </a:r>
            <a:r>
              <a:rPr lang="ru-RU" sz="3100" b="1" dirty="0">
                <a:latin typeface="+mn-lt"/>
              </a:rPr>
              <a:t/>
            </a:r>
            <a:br>
              <a:rPr lang="ru-RU" sz="3100" b="1" dirty="0">
                <a:latin typeface="+mn-lt"/>
              </a:rPr>
            </a:br>
            <a:endParaRPr lang="ru-RU" sz="3100" b="1" dirty="0">
              <a:latin typeface="+mn-lt"/>
            </a:endParaRPr>
          </a:p>
        </p:txBody>
      </p:sp>
      <p:sp>
        <p:nvSpPr>
          <p:cNvPr id="3" name="Объект 2"/>
          <p:cNvSpPr>
            <a:spLocks noGrp="1"/>
          </p:cNvSpPr>
          <p:nvPr>
            <p:ph idx="1"/>
          </p:nvPr>
        </p:nvSpPr>
        <p:spPr>
          <a:xfrm>
            <a:off x="0" y="247651"/>
            <a:ext cx="5958840" cy="6248718"/>
          </a:xfrm>
          <a:blipFill dpi="0" rotWithShape="1">
            <a:blip r:embed="rId3"/>
            <a:srcRect/>
            <a:stretch>
              <a:fillRect/>
            </a:stretch>
          </a:blipFill>
        </p:spPr>
        <p:txBody>
          <a:bodyPr/>
          <a:lstStyle/>
          <a:p>
            <a:endParaRPr lang="ru-RU" dirty="0"/>
          </a:p>
        </p:txBody>
      </p:sp>
    </p:spTree>
    <p:extLst>
      <p:ext uri="{BB962C8B-B14F-4D97-AF65-F5344CB8AC3E}">
        <p14:creationId xmlns:p14="http://schemas.microsoft.com/office/powerpoint/2010/main" val="4011527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9000" b="-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64920" y="2910205"/>
            <a:ext cx="10515600" cy="1325563"/>
          </a:xfrm>
        </p:spPr>
        <p:txBody>
          <a:bodyPr>
            <a:normAutofit/>
          </a:bodyPr>
          <a:lstStyle/>
          <a:p>
            <a:r>
              <a:rPr lang="en-US" sz="5400" b="1" dirty="0" smtClean="0">
                <a:solidFill>
                  <a:srgbClr val="FF0000"/>
                </a:solidFill>
              </a:rPr>
              <a:t>Thanks for your attention!!!</a:t>
            </a:r>
            <a:endParaRPr lang="ru-RU" sz="5400" b="1" dirty="0">
              <a:solidFill>
                <a:srgbClr val="FF0000"/>
              </a:solidFill>
            </a:endParaRPr>
          </a:p>
        </p:txBody>
      </p:sp>
    </p:spTree>
    <p:extLst>
      <p:ext uri="{BB962C8B-B14F-4D97-AF65-F5344CB8AC3E}">
        <p14:creationId xmlns:p14="http://schemas.microsoft.com/office/powerpoint/2010/main" val="3082861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TotalTime>
  <Words>162</Words>
  <Application>Microsoft Office PowerPoint</Application>
  <PresentationFormat>Широкоэкранный</PresentationFormat>
  <Paragraphs>8</Paragraphs>
  <Slides>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7</vt:i4>
      </vt:variant>
    </vt:vector>
  </HeadingPairs>
  <TitlesOfParts>
    <vt:vector size="11" baseType="lpstr">
      <vt:lpstr>Arial</vt:lpstr>
      <vt:lpstr>Calibri</vt:lpstr>
      <vt:lpstr>Calibri Light</vt:lpstr>
      <vt:lpstr>Тема Office</vt:lpstr>
      <vt:lpstr>Презентация PowerPoint</vt:lpstr>
      <vt:lpstr>In 1965, on the 20th anniversary of the Victory, the first parade took place, namely on May 9, dedicated to the victory of the Great Patriotic War (1941-1945). This date became a national holiday and a day off. Then the Victory Banner was first carried across Red Square. </vt:lpstr>
      <vt:lpstr>In Novosibirsk, by tradition, Victory Day is celebrated in  Lenin Square. Every year at 10.00 a military parade of the troops of the Siberian garrison takes place on Lenin Square. </vt:lpstr>
      <vt:lpstr>It involves participants in the personnel of the Ministry of Defense of the Russian Federation and other structures of law enforcement agencies, as well as military equipment. </vt:lpstr>
      <vt:lpstr> After the parade, an immortal regiment is held, and then the laying of wreaths at the Eternal Flame. Victory Day ends with festive fireworks in the evening. </vt:lpstr>
      <vt:lpstr> St. George Ribbon - is one of the main attributes of Victory Day in Great Patriotic War . This symbol is an expression of our respect for veterans and all those thanks to whom we won in 1945. The St. George ribbon is usually worn on the chest on the left. The colors of the tape are black - the color of smoke and orange - the color of the flame.  </vt:lpstr>
      <vt:lpstr>Thanks for your attention!!!</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Марина Чернышова</dc:creator>
  <cp:lastModifiedBy>Марина Чернышова</cp:lastModifiedBy>
  <cp:revision>6</cp:revision>
  <dcterms:created xsi:type="dcterms:W3CDTF">2020-05-08T03:01:13Z</dcterms:created>
  <dcterms:modified xsi:type="dcterms:W3CDTF">2020-05-08T04:23:32Z</dcterms:modified>
</cp:coreProperties>
</file>