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74" r:id="rId2"/>
    <p:sldId id="275" r:id="rId3"/>
    <p:sldId id="265" r:id="rId4"/>
    <p:sldId id="266" r:id="rId5"/>
    <p:sldId id="279" r:id="rId6"/>
    <p:sldId id="276" r:id="rId7"/>
    <p:sldId id="257" r:id="rId8"/>
    <p:sldId id="258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hQJfYA+ExVx/qHfIXtWtzO7Mar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660"/>
  </p:normalViewPr>
  <p:slideViewPr>
    <p:cSldViewPr>
      <p:cViewPr>
        <p:scale>
          <a:sx n="94" d="100"/>
          <a:sy n="94" d="100"/>
        </p:scale>
        <p:origin x="-45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6229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77dd4d9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77dd4d9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631504" y="39256"/>
            <a:ext cx="8783960" cy="216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вспомнить страшно и забыть нельзя.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7248128" y="2420888"/>
            <a:ext cx="424847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8 «А» класса: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Худякова Вероника,</a:t>
            </a:r>
          </a:p>
          <a:p>
            <a:pPr marL="0" indent="0" algn="l">
              <a:spcBef>
                <a:spcPts val="0"/>
              </a:spcBef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Аталыков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 Фёдор,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 Данил,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Чепелева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Калюжный Кирилл,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Тимофей,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 Никита,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Шахтёрина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Владислава.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5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60" y="2132856"/>
            <a:ext cx="6624736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91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Залуцкий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 Филиппович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1903-1958г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4187375" y="1777000"/>
            <a:ext cx="6849900" cy="4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Кабанским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РВК Бурят-Монгольской АССР в 1941г. Воевал на ростовском направлении в 193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гв.сп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гв.сд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был ранен. После лечения попал на ленинградский фронт, был ранен. Дошел до Польши.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медали за "Отвагу". Умер в 1958г. в Бурятии 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" name="Google Shape;1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3" y="1776987"/>
            <a:ext cx="3107099" cy="444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5611950" y="1107100"/>
            <a:ext cx="57417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Шураков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Андреевич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1899-1943.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5447928" y="1988840"/>
            <a:ext cx="6264696" cy="432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на фронт рядовым, призывался из Кировской области и там же воевал. Через полгода был убит в бою.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Осталась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жена, пять дочерей и сын.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401" y="1686112"/>
            <a:ext cx="3672408" cy="463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838200" y="365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Ситников Тимофей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Михеевич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Google Shape;145;p8"/>
          <p:cNvSpPr txBox="1">
            <a:spLocks noGrp="1"/>
          </p:cNvSpPr>
          <p:nvPr>
            <p:ph type="body" idx="1"/>
          </p:nvPr>
        </p:nvSpPr>
        <p:spPr>
          <a:xfrm>
            <a:off x="3908100" y="1690703"/>
            <a:ext cx="7445700" cy="4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1900 году. Призван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Сузунским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РВК 30.09.1941 г.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всю войну с 1941г. по 1945г.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пулевые ранения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Берлина», «За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 Победу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ВОВ», «За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Вены».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1974г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690700"/>
            <a:ext cx="2979174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77dd4d981_1_0"/>
          <p:cNvSpPr txBox="1">
            <a:spLocks noGrp="1"/>
          </p:cNvSpPr>
          <p:nvPr>
            <p:ph type="title"/>
          </p:nvPr>
        </p:nvSpPr>
        <p:spPr>
          <a:xfrm>
            <a:off x="927925" y="77380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Шахтёрина</a:t>
            </a:r>
            <a:r>
              <a:rPr lang="ru-RU" sz="36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Серафима Яковлевна</a:t>
            </a:r>
            <a:endParaRPr sz="36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600" dirty="0">
                <a:highlight>
                  <a:srgbClr val="FFFFFF"/>
                </a:highligh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01.08.1930</a:t>
            </a:r>
            <a:endParaRPr sz="36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777dd4d981_1_0"/>
          <p:cNvSpPr txBox="1">
            <a:spLocks noGrp="1"/>
          </p:cNvSpPr>
          <p:nvPr>
            <p:ph type="body" idx="1"/>
          </p:nvPr>
        </p:nvSpPr>
        <p:spPr>
          <a:xfrm>
            <a:off x="4894300" y="1825625"/>
            <a:ext cx="6459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Работала  в тылу с 1941 по 1945 гг. Ухаживала за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ранеными солдатами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работала в поле, выращивала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рожь, 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готовила хлеб, вязала одежду солдатам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60"/>
              <a:buFont typeface="Arial"/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Пенсионерка.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3" name="Google Shape;153;g777dd4d981_1_0" descr="C:\Users\домо\Desktop\Мои документы\Школа\8А\lWU0xrHv62Q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1865499"/>
            <a:ext cx="3653874" cy="470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6600056" y="332656"/>
            <a:ext cx="5400600" cy="583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война, что ты сделала, подлая.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тихими наши дворы.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мальчики головы подняли –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Повзрослели они до поры.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пороге едва помаячили.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ушли, за солдатом солдат...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свидания, мальчики, мальчики!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 вернуться назад.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Нет, не прячьтесь вы, будьте высокими,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жалейте ни пуль, ни гранат.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себя не щадите, но всё-таки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Постарайся вернуться назад.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60" y="260648"/>
            <a:ext cx="604867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88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31704" y="1628799"/>
            <a:ext cx="876029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1921 года в Алтайском крае.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школы поступил в Томское артиллерийское училище, которое окончил с отличием в июне 1941 г. и был направлен в Ленинградский военный округ для прохождения военной службы.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Алексей Дмитриевич Стариков, июнь 1941 года.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прибытия в Ленинград было объявлено о начале войны, и 20-летнего лейтенанта назначили сразу командиром батареи и направили на передовую.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исходе первого месяца войны Алексей Стариков получил тяжёлое осколочное ранение в голову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1942 году Алексею Старикову за проявленное мужество было досрочно присвоено звание капитан и он был награждён медалью «За боевые заслуги». А в 1943 году (ему было тогда 22 года), так же досрочно, было присвоено звание майор.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один из тяжелых боев майор Стариков был награждён орденом Красной Звезды.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1944 году за умело проведённую операцию в боях на Ленинградском фронте при захвате железнодорожной станции майор Стариков был награжден орденом Отечественной войны 1 степени.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Desktop\IMG-20200508-WA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3596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62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cs typeface="Times New Roman"/>
              </a:rPr>
              <a:t>Алексей Дмитриевич </a:t>
            </a:r>
            <a:r>
              <a:rPr lang="ru-RU" dirty="0" smtClean="0">
                <a:cs typeface="Times New Roman"/>
              </a:rPr>
              <a:t>Стариков.</a:t>
            </a:r>
            <a:endParaRPr lang="ru-RU" sz="32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322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7651"/>
          </a:xfrm>
        </p:spPr>
        <p:txBody>
          <a:bodyPr/>
          <a:lstStyle/>
          <a:p>
            <a:r>
              <a:rPr lang="ru-RU" dirty="0">
                <a:cs typeface="Times New Roman"/>
              </a:rPr>
              <a:t>Алексей Дмитриевич </a:t>
            </a:r>
            <a:r>
              <a:rPr lang="ru-RU" dirty="0" smtClean="0">
                <a:cs typeface="Times New Roman"/>
              </a:rPr>
              <a:t>Стариков.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5800" y="1268760"/>
            <a:ext cx="7632848" cy="5370042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умелое управление в сложных условиях боя огнём артиллерии в операциях по штурму города Данцига майор А. Стариков был представлен к награждению орденом Красного Знамени.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боях на территории фашистской Германии А. Стариков был награждён медалями «За взятие Кёнигсберга» и «За взятие Берлина».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1945 году как и все участники войны, А. Стариков был награждён медалью «За победу над Германией в Великой Отечественной войне 1941 —1945 гг.»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войны Алексей Дмитриевич в 24 года получил воинское звание подполковника.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в Германии, затем – в Сибирском военном округе.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1954 году заочно окончил военную академию им. М. В. Фрунзе и ему было присвоено воинское звание полковник. 	</a:t>
            </a:r>
          </a:p>
          <a:p>
            <a:pPr marL="11430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 воинскую службу в 1974 году в должности заместителя командующего ракетными войсками и артиллерией Сибирского военного округа.</a:t>
            </a:r>
          </a:p>
        </p:txBody>
      </p:sp>
      <p:pic>
        <p:nvPicPr>
          <p:cNvPr id="3074" name="Picture 2" descr="C:\Users\1\Desktop\IMG-20200508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204864"/>
            <a:ext cx="32989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3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7752184" y="1196752"/>
            <a:ext cx="3601616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Аталыков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Николаевич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1915-1986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" name="Google Shape;11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7408" y="332656"/>
            <a:ext cx="6120680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11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Аталыков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Николаевич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1915-1986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7408" y="1844824"/>
            <a:ext cx="3384376" cy="449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4072" y="1740739"/>
            <a:ext cx="4530901" cy="471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871864" y="1484784"/>
            <a:ext cx="6840760" cy="485239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69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0125" y="1512725"/>
            <a:ext cx="2628000" cy="4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7900" y="1742212"/>
            <a:ext cx="2553377" cy="45393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/>
          <p:nvPr/>
        </p:nvSpPr>
        <p:spPr>
          <a:xfrm>
            <a:off x="3475700" y="489075"/>
            <a:ext cx="4203900" cy="616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3619075" y="768424"/>
            <a:ext cx="3787200" cy="143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Сафронов Алексей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Андреевич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Лейтенант.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Артиллерист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Попал без вести на Курской дуге в 1943-м.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702513" y="2204863"/>
            <a:ext cx="3768600" cy="136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Сафронов Иван Андреевич. Курсант </a:t>
            </a: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Подольского 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артиллерийского училища. Пропал без вести под Москвой в декабре 1941-го.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3702513" y="3572325"/>
            <a:ext cx="3880212" cy="115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Суслов Михаил Михайлович. Красноармеец. Получил тяжёлое осколочной ранение. Умер в госпитале в 1945-м.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801515" y="5373216"/>
            <a:ext cx="3880200" cy="33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Их фотографии не сохранились.</a:t>
            </a: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7942700" y="50675"/>
            <a:ext cx="4394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Сафронов Анатолий Андреевич. 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Старший сержант медицинской службы. Фельдшер. Служил в передвижных госпиталях (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доставлял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с 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передовой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раненых в </a:t>
            </a:r>
            <a:r>
              <a:rPr lang="ru-RU" sz="18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тыл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321568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Лукьянцев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Федорович. Майор гвардии. Артиллерист.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5854534" y="365126"/>
            <a:ext cx="5499265" cy="64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Герман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" name="Google Shape;10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0964" y="365125"/>
            <a:ext cx="5345069" cy="611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/>
          <p:nvPr/>
        </p:nvSpPr>
        <p:spPr>
          <a:xfrm>
            <a:off x="5854525" y="1009401"/>
            <a:ext cx="45246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Родился в 1913 году.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Воевал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 Курской дугой 1943г. Рядовой связист. 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Получил тяжелое </a:t>
            </a:r>
            <a:r>
              <a:rPr lang="ru-RU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ранение в 1943</a:t>
            </a:r>
            <a:r>
              <a:rPr lang="ru-RU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Умер в 1994 году.</a:t>
            </a:r>
            <a:endParaRPr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5053100" y="2348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1" name="Google Shape;121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92" t="8806" r="-1091" b="19144"/>
          <a:stretch/>
        </p:blipFill>
        <p:spPr>
          <a:xfrm>
            <a:off x="5053094" y="0"/>
            <a:ext cx="713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352" y="1916833"/>
            <a:ext cx="2160048" cy="460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600" y="2132856"/>
            <a:ext cx="2557494" cy="417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111800" y="465250"/>
            <a:ext cx="4941300" cy="137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Иван Григорьевич </a:t>
            </a:r>
            <a:r>
              <a:rPr lang="ru-RU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Альянов</a:t>
            </a:r>
            <a:endParaRPr sz="3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724</Words>
  <Application>Microsoft Office PowerPoint</Application>
  <PresentationFormat>Произвольный</PresentationFormat>
  <Paragraphs>79</Paragraphs>
  <Slides>13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И вспомнить страшно и забыть нельзя.</vt:lpstr>
      <vt:lpstr>Презентация PowerPoint</vt:lpstr>
      <vt:lpstr>Алексей Дмитриевич Стариков.</vt:lpstr>
      <vt:lpstr>Алексей Дмитриевич Стариков.</vt:lpstr>
      <vt:lpstr>Аталыков Иван Николаевич 1915-1986</vt:lpstr>
      <vt:lpstr>Аталыков Иван Николаевич 1915-1986</vt:lpstr>
      <vt:lpstr>Лукьянцев Иван Федорович. Майор гвардии. Артиллерист.</vt:lpstr>
      <vt:lpstr>Иванов Герман Иванович</vt:lpstr>
      <vt:lpstr>Презентация PowerPoint</vt:lpstr>
      <vt:lpstr>Залуцкий Степан Филиппович 1903-1958г</vt:lpstr>
      <vt:lpstr>Шураков Алексей Андреевич  1899-1943. </vt:lpstr>
      <vt:lpstr>Ситников Тимофей Михеевич</vt:lpstr>
      <vt:lpstr>Шахтёрина Серафима Яковлевна 01.08.1930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LocalRoot</dc:creator>
  <cp:lastModifiedBy>1</cp:lastModifiedBy>
  <cp:revision>15</cp:revision>
  <dcterms:created xsi:type="dcterms:W3CDTF">2020-05-07T15:20:36Z</dcterms:created>
  <dcterms:modified xsi:type="dcterms:W3CDTF">2020-05-12T19:03:45Z</dcterms:modified>
</cp:coreProperties>
</file>